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3CCAA9-37BB-4024-B50E-264A94245180}" type="doc">
      <dgm:prSet loTypeId="urn:microsoft.com/office/officeart/2016/7/layout/VerticalHollowActionLis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3CA1D9D-A743-4546-B164-322F9421E934}">
      <dgm:prSet/>
      <dgm:spPr/>
      <dgm:t>
        <a:bodyPr/>
        <a:lstStyle/>
        <a:p>
          <a:r>
            <a:rPr lang="fr-FR"/>
            <a:t>Control of flows at the border</a:t>
          </a:r>
          <a:endParaRPr lang="en-US"/>
        </a:p>
      </dgm:t>
    </dgm:pt>
    <dgm:pt modelId="{224E4F5E-31BE-4E5D-B9CB-92F68519A9B1}" type="parTrans" cxnId="{668ECBD9-CAF1-4BA5-97D6-6128A74E3338}">
      <dgm:prSet/>
      <dgm:spPr/>
      <dgm:t>
        <a:bodyPr/>
        <a:lstStyle/>
        <a:p>
          <a:endParaRPr lang="en-US"/>
        </a:p>
      </dgm:t>
    </dgm:pt>
    <dgm:pt modelId="{5E9A90A5-C77D-459E-928B-8A7670ABB877}" type="sibTrans" cxnId="{668ECBD9-CAF1-4BA5-97D6-6128A74E3338}">
      <dgm:prSet/>
      <dgm:spPr/>
      <dgm:t>
        <a:bodyPr/>
        <a:lstStyle/>
        <a:p>
          <a:endParaRPr lang="en-US"/>
        </a:p>
      </dgm:t>
    </dgm:pt>
    <dgm:pt modelId="{F81BB47D-7385-4F59-992B-F0DE631E2D6A}">
      <dgm:prSet/>
      <dgm:spPr/>
      <dgm:t>
        <a:bodyPr/>
        <a:lstStyle/>
        <a:p>
          <a:r>
            <a:rPr lang="fr-FR"/>
            <a:t>Product identification</a:t>
          </a:r>
          <a:endParaRPr lang="en-US"/>
        </a:p>
      </dgm:t>
    </dgm:pt>
    <dgm:pt modelId="{55F0199A-8719-4925-9DCB-D04DDFF36646}" type="parTrans" cxnId="{7F457EBE-E0CC-42F7-89F0-3E8C2F54A418}">
      <dgm:prSet/>
      <dgm:spPr/>
      <dgm:t>
        <a:bodyPr/>
        <a:lstStyle/>
        <a:p>
          <a:endParaRPr lang="en-US"/>
        </a:p>
      </dgm:t>
    </dgm:pt>
    <dgm:pt modelId="{6D04EE20-71CF-4A06-A13A-41B7378F5F9A}" type="sibTrans" cxnId="{7F457EBE-E0CC-42F7-89F0-3E8C2F54A418}">
      <dgm:prSet/>
      <dgm:spPr/>
      <dgm:t>
        <a:bodyPr/>
        <a:lstStyle/>
        <a:p>
          <a:endParaRPr lang="en-US"/>
        </a:p>
      </dgm:t>
    </dgm:pt>
    <dgm:pt modelId="{A4614693-379C-4E9A-B9F0-9C1FF5DD8B6C}">
      <dgm:prSet/>
      <dgm:spPr/>
      <dgm:t>
        <a:bodyPr/>
        <a:lstStyle/>
        <a:p>
          <a:r>
            <a:rPr lang="fr-FR"/>
            <a:t>Customs code</a:t>
          </a:r>
          <a:endParaRPr lang="en-US"/>
        </a:p>
      </dgm:t>
    </dgm:pt>
    <dgm:pt modelId="{77995E74-7D7F-4D9F-BADF-B2BE48AEB400}" type="parTrans" cxnId="{87E0DE85-25F9-49F6-9B2D-CE246D9E7EAC}">
      <dgm:prSet/>
      <dgm:spPr/>
      <dgm:t>
        <a:bodyPr/>
        <a:lstStyle/>
        <a:p>
          <a:endParaRPr lang="en-US"/>
        </a:p>
      </dgm:t>
    </dgm:pt>
    <dgm:pt modelId="{1CBF9876-4ED6-4DC8-AA26-E78D0E4DC43B}" type="sibTrans" cxnId="{87E0DE85-25F9-49F6-9B2D-CE246D9E7EAC}">
      <dgm:prSet/>
      <dgm:spPr/>
      <dgm:t>
        <a:bodyPr/>
        <a:lstStyle/>
        <a:p>
          <a:endParaRPr lang="en-US"/>
        </a:p>
      </dgm:t>
    </dgm:pt>
    <dgm:pt modelId="{7C4B2A25-F568-4C4D-B451-6A6F754FF33E}">
      <dgm:prSet/>
      <dgm:spPr/>
      <dgm:t>
        <a:bodyPr/>
        <a:lstStyle/>
        <a:p>
          <a:r>
            <a:rPr lang="fr-FR"/>
            <a:t>Country of origin</a:t>
          </a:r>
          <a:endParaRPr lang="en-US"/>
        </a:p>
      </dgm:t>
    </dgm:pt>
    <dgm:pt modelId="{ED3C412E-83D2-47B7-839F-8048EA1C4BDD}" type="parTrans" cxnId="{733CF6F4-C68A-4D1B-A835-A033C9E8DF0D}">
      <dgm:prSet/>
      <dgm:spPr/>
      <dgm:t>
        <a:bodyPr/>
        <a:lstStyle/>
        <a:p>
          <a:endParaRPr lang="en-US"/>
        </a:p>
      </dgm:t>
    </dgm:pt>
    <dgm:pt modelId="{9AAAA9A3-CDF3-45A4-992A-A5F00C82F168}" type="sibTrans" cxnId="{733CF6F4-C68A-4D1B-A835-A033C9E8DF0D}">
      <dgm:prSet/>
      <dgm:spPr/>
      <dgm:t>
        <a:bodyPr/>
        <a:lstStyle/>
        <a:p>
          <a:endParaRPr lang="en-US"/>
        </a:p>
      </dgm:t>
    </dgm:pt>
    <dgm:pt modelId="{70C74357-9890-42A9-BB7B-90CA13716B30}">
      <dgm:prSet/>
      <dgm:spPr/>
      <dgm:t>
        <a:bodyPr/>
        <a:lstStyle/>
        <a:p>
          <a:r>
            <a:rPr lang="fr-FR"/>
            <a:t>Transformation</a:t>
          </a:r>
          <a:endParaRPr lang="en-US"/>
        </a:p>
      </dgm:t>
    </dgm:pt>
    <dgm:pt modelId="{A2005679-5623-4D35-ACEF-952CD0B8BCDD}" type="parTrans" cxnId="{DEAE215B-DB36-4C99-B955-03A670DF7BAA}">
      <dgm:prSet/>
      <dgm:spPr/>
      <dgm:t>
        <a:bodyPr/>
        <a:lstStyle/>
        <a:p>
          <a:endParaRPr lang="en-US"/>
        </a:p>
      </dgm:t>
    </dgm:pt>
    <dgm:pt modelId="{E5382A79-2464-44E9-ACE5-F8A24609749A}" type="sibTrans" cxnId="{DEAE215B-DB36-4C99-B955-03A670DF7BAA}">
      <dgm:prSet/>
      <dgm:spPr/>
      <dgm:t>
        <a:bodyPr/>
        <a:lstStyle/>
        <a:p>
          <a:endParaRPr lang="en-US"/>
        </a:p>
      </dgm:t>
    </dgm:pt>
    <dgm:pt modelId="{A10BD81A-6F7A-45AE-9290-ECDEEF02D944}">
      <dgm:prSet/>
      <dgm:spPr/>
      <dgm:t>
        <a:bodyPr/>
        <a:lstStyle/>
        <a:p>
          <a:r>
            <a:rPr lang="fr-FR"/>
            <a:t>Preferential agreements</a:t>
          </a:r>
          <a:endParaRPr lang="en-US"/>
        </a:p>
      </dgm:t>
    </dgm:pt>
    <dgm:pt modelId="{454FBE0E-6DD5-48B7-B7FC-ACC3B8A65B18}" type="parTrans" cxnId="{829A1AC6-4D71-4AB8-938F-0AB81337104A}">
      <dgm:prSet/>
      <dgm:spPr/>
      <dgm:t>
        <a:bodyPr/>
        <a:lstStyle/>
        <a:p>
          <a:endParaRPr lang="en-US"/>
        </a:p>
      </dgm:t>
    </dgm:pt>
    <dgm:pt modelId="{D02052FB-18FC-499A-91D6-B75E9A32CAAF}" type="sibTrans" cxnId="{829A1AC6-4D71-4AB8-938F-0AB81337104A}">
      <dgm:prSet/>
      <dgm:spPr/>
      <dgm:t>
        <a:bodyPr/>
        <a:lstStyle/>
        <a:p>
          <a:endParaRPr lang="en-US"/>
        </a:p>
      </dgm:t>
    </dgm:pt>
    <dgm:pt modelId="{0B3A3F53-7F21-4E0D-BA13-BA1E2FD5B870}">
      <dgm:prSet/>
      <dgm:spPr/>
      <dgm:t>
        <a:bodyPr/>
        <a:lstStyle/>
        <a:p>
          <a:r>
            <a:rPr lang="fr-FR"/>
            <a:t>Country of destination</a:t>
          </a:r>
          <a:endParaRPr lang="en-US"/>
        </a:p>
      </dgm:t>
    </dgm:pt>
    <dgm:pt modelId="{5BC46CDC-290A-4707-9E1B-33230C8CAB70}" type="parTrans" cxnId="{9A4A0BAC-B91F-45B9-9FC9-C2780E7E9045}">
      <dgm:prSet/>
      <dgm:spPr/>
      <dgm:t>
        <a:bodyPr/>
        <a:lstStyle/>
        <a:p>
          <a:endParaRPr lang="en-US"/>
        </a:p>
      </dgm:t>
    </dgm:pt>
    <dgm:pt modelId="{C00D921C-8879-4E27-855F-FA70D8DC71D5}" type="sibTrans" cxnId="{9A4A0BAC-B91F-45B9-9FC9-C2780E7E9045}">
      <dgm:prSet/>
      <dgm:spPr/>
      <dgm:t>
        <a:bodyPr/>
        <a:lstStyle/>
        <a:p>
          <a:endParaRPr lang="en-US"/>
        </a:p>
      </dgm:t>
    </dgm:pt>
    <dgm:pt modelId="{6ADA885C-9E44-4582-92D4-73B137E7073F}">
      <dgm:prSet/>
      <dgm:spPr/>
      <dgm:t>
        <a:bodyPr/>
        <a:lstStyle/>
        <a:p>
          <a:r>
            <a:rPr lang="fr-FR"/>
            <a:t>Value</a:t>
          </a:r>
          <a:endParaRPr lang="en-US"/>
        </a:p>
      </dgm:t>
    </dgm:pt>
    <dgm:pt modelId="{60895AE3-52D0-481A-A5D4-6A438A1648B6}" type="parTrans" cxnId="{F037AD68-BD2C-485C-B31B-C801DC1C7986}">
      <dgm:prSet/>
      <dgm:spPr/>
      <dgm:t>
        <a:bodyPr/>
        <a:lstStyle/>
        <a:p>
          <a:endParaRPr lang="en-US"/>
        </a:p>
      </dgm:t>
    </dgm:pt>
    <dgm:pt modelId="{C44C986A-AC7C-42B4-9D95-49843353F74A}" type="sibTrans" cxnId="{F037AD68-BD2C-485C-B31B-C801DC1C7986}">
      <dgm:prSet/>
      <dgm:spPr/>
      <dgm:t>
        <a:bodyPr/>
        <a:lstStyle/>
        <a:p>
          <a:endParaRPr lang="en-US"/>
        </a:p>
      </dgm:t>
    </dgm:pt>
    <dgm:pt modelId="{FDFCC29E-9F6B-4B86-A1A9-988FF4FBA0F9}">
      <dgm:prSet/>
      <dgm:spPr/>
      <dgm:t>
        <a:bodyPr/>
        <a:lstStyle/>
        <a:p>
          <a:r>
            <a:rPr lang="fr-FR"/>
            <a:t>Incoterms</a:t>
          </a:r>
          <a:endParaRPr lang="en-US"/>
        </a:p>
      </dgm:t>
    </dgm:pt>
    <dgm:pt modelId="{B959A6AB-745A-4885-B7CD-820EC136DBE3}" type="parTrans" cxnId="{A32DABE7-CDC8-4266-881B-AC45C3EFDAA6}">
      <dgm:prSet/>
      <dgm:spPr/>
      <dgm:t>
        <a:bodyPr/>
        <a:lstStyle/>
        <a:p>
          <a:endParaRPr lang="en-US"/>
        </a:p>
      </dgm:t>
    </dgm:pt>
    <dgm:pt modelId="{AF03B6AE-EC36-4A04-A45F-027BD9B19447}" type="sibTrans" cxnId="{A32DABE7-CDC8-4266-881B-AC45C3EFDAA6}">
      <dgm:prSet/>
      <dgm:spPr/>
      <dgm:t>
        <a:bodyPr/>
        <a:lstStyle/>
        <a:p>
          <a:endParaRPr lang="en-US"/>
        </a:p>
      </dgm:t>
    </dgm:pt>
    <dgm:pt modelId="{42326E13-2F53-4E76-ABF2-D5EE747CD1A1}" type="pres">
      <dgm:prSet presAssocID="{E73CCAA9-37BB-4024-B50E-264A94245180}" presName="Name0" presStyleCnt="0">
        <dgm:presLayoutVars>
          <dgm:dir/>
          <dgm:animLvl val="lvl"/>
          <dgm:resizeHandles val="exact"/>
        </dgm:presLayoutVars>
      </dgm:prSet>
      <dgm:spPr/>
    </dgm:pt>
    <dgm:pt modelId="{B0962C33-ECA6-4C3D-B5CE-F46F017095FE}" type="pres">
      <dgm:prSet presAssocID="{63CA1D9D-A743-4546-B164-322F9421E934}" presName="linNode" presStyleCnt="0"/>
      <dgm:spPr/>
    </dgm:pt>
    <dgm:pt modelId="{ACCB9774-E9F3-41DF-A058-5613E76DE67A}" type="pres">
      <dgm:prSet presAssocID="{63CA1D9D-A743-4546-B164-322F9421E934}" presName="parentText" presStyleLbl="solidFgAcc1" presStyleIdx="0" presStyleCnt="5">
        <dgm:presLayoutVars>
          <dgm:chMax val="1"/>
          <dgm:bulletEnabled/>
        </dgm:presLayoutVars>
      </dgm:prSet>
      <dgm:spPr/>
    </dgm:pt>
    <dgm:pt modelId="{49EEC765-98BB-4984-B74F-7A6D7706B249}" type="pres">
      <dgm:prSet presAssocID="{63CA1D9D-A743-4546-B164-322F9421E934}" presName="descendantText" presStyleLbl="alignNode1" presStyleIdx="0" presStyleCnt="5">
        <dgm:presLayoutVars>
          <dgm:bulletEnabled/>
        </dgm:presLayoutVars>
      </dgm:prSet>
      <dgm:spPr/>
    </dgm:pt>
    <dgm:pt modelId="{E0173BCE-8A43-4578-B834-761F2CBFEAC5}" type="pres">
      <dgm:prSet presAssocID="{5E9A90A5-C77D-459E-928B-8A7670ABB877}" presName="sp" presStyleCnt="0"/>
      <dgm:spPr/>
    </dgm:pt>
    <dgm:pt modelId="{252403D2-8769-4924-950A-9E0272872926}" type="pres">
      <dgm:prSet presAssocID="{F81BB47D-7385-4F59-992B-F0DE631E2D6A}" presName="linNode" presStyleCnt="0"/>
      <dgm:spPr/>
    </dgm:pt>
    <dgm:pt modelId="{D05BFD44-F0DB-4AC4-A934-FEAD7C06E6AC}" type="pres">
      <dgm:prSet presAssocID="{F81BB47D-7385-4F59-992B-F0DE631E2D6A}" presName="parentText" presStyleLbl="solidFgAcc1" presStyleIdx="1" presStyleCnt="5">
        <dgm:presLayoutVars>
          <dgm:chMax val="1"/>
          <dgm:bulletEnabled/>
        </dgm:presLayoutVars>
      </dgm:prSet>
      <dgm:spPr/>
    </dgm:pt>
    <dgm:pt modelId="{4B2A023E-0DCE-45D7-8D04-CADA0A9FB041}" type="pres">
      <dgm:prSet presAssocID="{F81BB47D-7385-4F59-992B-F0DE631E2D6A}" presName="descendantText" presStyleLbl="alignNode1" presStyleIdx="1" presStyleCnt="5">
        <dgm:presLayoutVars>
          <dgm:bulletEnabled/>
        </dgm:presLayoutVars>
      </dgm:prSet>
      <dgm:spPr/>
    </dgm:pt>
    <dgm:pt modelId="{0CBD16BA-B035-49C8-9028-A937E3991428}" type="pres">
      <dgm:prSet presAssocID="{6D04EE20-71CF-4A06-A13A-41B7378F5F9A}" presName="sp" presStyleCnt="0"/>
      <dgm:spPr/>
    </dgm:pt>
    <dgm:pt modelId="{77236243-FC80-41B5-9C03-7AF957AA5571}" type="pres">
      <dgm:prSet presAssocID="{7C4B2A25-F568-4C4D-B451-6A6F754FF33E}" presName="linNode" presStyleCnt="0"/>
      <dgm:spPr/>
    </dgm:pt>
    <dgm:pt modelId="{F6F4A31B-6AE4-4159-A9F7-39EC74DFDCFA}" type="pres">
      <dgm:prSet presAssocID="{7C4B2A25-F568-4C4D-B451-6A6F754FF33E}" presName="parentText" presStyleLbl="solidFgAcc1" presStyleIdx="2" presStyleCnt="5">
        <dgm:presLayoutVars>
          <dgm:chMax val="1"/>
          <dgm:bulletEnabled/>
        </dgm:presLayoutVars>
      </dgm:prSet>
      <dgm:spPr/>
    </dgm:pt>
    <dgm:pt modelId="{0126D9E3-F07D-4ED9-822B-F2F65B45BF86}" type="pres">
      <dgm:prSet presAssocID="{7C4B2A25-F568-4C4D-B451-6A6F754FF33E}" presName="descendantText" presStyleLbl="alignNode1" presStyleIdx="2" presStyleCnt="5">
        <dgm:presLayoutVars>
          <dgm:bulletEnabled/>
        </dgm:presLayoutVars>
      </dgm:prSet>
      <dgm:spPr/>
    </dgm:pt>
    <dgm:pt modelId="{8E95BCDF-53B5-4ED5-AD60-7AB4980EFB07}" type="pres">
      <dgm:prSet presAssocID="{9AAAA9A3-CDF3-45A4-992A-A5F00C82F168}" presName="sp" presStyleCnt="0"/>
      <dgm:spPr/>
    </dgm:pt>
    <dgm:pt modelId="{DFCF8E83-1F0F-4428-9701-7D68ADDA90A6}" type="pres">
      <dgm:prSet presAssocID="{0B3A3F53-7F21-4E0D-BA13-BA1E2FD5B870}" presName="linNode" presStyleCnt="0"/>
      <dgm:spPr/>
    </dgm:pt>
    <dgm:pt modelId="{78393DAF-BBC4-416B-8FD5-70CEB4331EB3}" type="pres">
      <dgm:prSet presAssocID="{0B3A3F53-7F21-4E0D-BA13-BA1E2FD5B870}" presName="parentText" presStyleLbl="solidFgAcc1" presStyleIdx="3" presStyleCnt="5">
        <dgm:presLayoutVars>
          <dgm:chMax val="1"/>
          <dgm:bulletEnabled/>
        </dgm:presLayoutVars>
      </dgm:prSet>
      <dgm:spPr/>
    </dgm:pt>
    <dgm:pt modelId="{394DA81C-058E-48A2-8A24-B88540D28586}" type="pres">
      <dgm:prSet presAssocID="{0B3A3F53-7F21-4E0D-BA13-BA1E2FD5B870}" presName="descendantText" presStyleLbl="alignNode1" presStyleIdx="3" presStyleCnt="5">
        <dgm:presLayoutVars>
          <dgm:bulletEnabled/>
        </dgm:presLayoutVars>
      </dgm:prSet>
      <dgm:spPr/>
    </dgm:pt>
    <dgm:pt modelId="{CA4AAF66-45B6-41E7-9AE2-09A596BD44FC}" type="pres">
      <dgm:prSet presAssocID="{C00D921C-8879-4E27-855F-FA70D8DC71D5}" presName="sp" presStyleCnt="0"/>
      <dgm:spPr/>
    </dgm:pt>
    <dgm:pt modelId="{42A0B353-00B6-4715-83FF-CD6885509BA5}" type="pres">
      <dgm:prSet presAssocID="{6ADA885C-9E44-4582-92D4-73B137E7073F}" presName="linNode" presStyleCnt="0"/>
      <dgm:spPr/>
    </dgm:pt>
    <dgm:pt modelId="{685D03F6-0443-4D89-9B4A-60C0C2F1A145}" type="pres">
      <dgm:prSet presAssocID="{6ADA885C-9E44-4582-92D4-73B137E7073F}" presName="parentText" presStyleLbl="solidFgAcc1" presStyleIdx="4" presStyleCnt="5">
        <dgm:presLayoutVars>
          <dgm:chMax val="1"/>
          <dgm:bulletEnabled/>
        </dgm:presLayoutVars>
      </dgm:prSet>
      <dgm:spPr/>
    </dgm:pt>
    <dgm:pt modelId="{105AF24F-DF21-49F3-9875-7D24E3D0839E}" type="pres">
      <dgm:prSet presAssocID="{6ADA885C-9E44-4582-92D4-73B137E7073F}" presName="descendantText" presStyleLbl="alignNode1" presStyleIdx="4" presStyleCnt="5">
        <dgm:presLayoutVars>
          <dgm:bulletEnabled/>
        </dgm:presLayoutVars>
      </dgm:prSet>
      <dgm:spPr/>
    </dgm:pt>
  </dgm:ptLst>
  <dgm:cxnLst>
    <dgm:cxn modelId="{EEE46010-EB4A-4EAD-B7EE-0358AA9B139B}" type="presOf" srcId="{63CA1D9D-A743-4546-B164-322F9421E934}" destId="{ACCB9774-E9F3-41DF-A058-5613E76DE67A}" srcOrd="0" destOrd="0" presId="urn:microsoft.com/office/officeart/2016/7/layout/VerticalHollowActionList"/>
    <dgm:cxn modelId="{68B5F529-E985-4E26-9F9C-D0A0D40BE184}" type="presOf" srcId="{E73CCAA9-37BB-4024-B50E-264A94245180}" destId="{42326E13-2F53-4E76-ABF2-D5EE747CD1A1}" srcOrd="0" destOrd="0" presId="urn:microsoft.com/office/officeart/2016/7/layout/VerticalHollowActionList"/>
    <dgm:cxn modelId="{8F220C30-A30A-4BD5-8BAE-560B8E376602}" type="presOf" srcId="{F81BB47D-7385-4F59-992B-F0DE631E2D6A}" destId="{D05BFD44-F0DB-4AC4-A934-FEAD7C06E6AC}" srcOrd="0" destOrd="0" presId="urn:microsoft.com/office/officeart/2016/7/layout/VerticalHollowActionList"/>
    <dgm:cxn modelId="{DEAE215B-DB36-4C99-B955-03A670DF7BAA}" srcId="{7C4B2A25-F568-4C4D-B451-6A6F754FF33E}" destId="{70C74357-9890-42A9-BB7B-90CA13716B30}" srcOrd="0" destOrd="0" parTransId="{A2005679-5623-4D35-ACEF-952CD0B8BCDD}" sibTransId="{E5382A79-2464-44E9-ACE5-F8A24609749A}"/>
    <dgm:cxn modelId="{F037AD68-BD2C-485C-B31B-C801DC1C7986}" srcId="{E73CCAA9-37BB-4024-B50E-264A94245180}" destId="{6ADA885C-9E44-4582-92D4-73B137E7073F}" srcOrd="4" destOrd="0" parTransId="{60895AE3-52D0-481A-A5D4-6A438A1648B6}" sibTransId="{C44C986A-AC7C-42B4-9D95-49843353F74A}"/>
    <dgm:cxn modelId="{E9E10850-711B-4445-8499-8AFF2E6B7FB0}" type="presOf" srcId="{6ADA885C-9E44-4582-92D4-73B137E7073F}" destId="{685D03F6-0443-4D89-9B4A-60C0C2F1A145}" srcOrd="0" destOrd="0" presId="urn:microsoft.com/office/officeart/2016/7/layout/VerticalHollowActionList"/>
    <dgm:cxn modelId="{FE74FC51-977A-45D3-83C1-8C668FCA0F2B}" type="presOf" srcId="{A10BD81A-6F7A-45AE-9290-ECDEEF02D944}" destId="{0126D9E3-F07D-4ED9-822B-F2F65B45BF86}" srcOrd="0" destOrd="1" presId="urn:microsoft.com/office/officeart/2016/7/layout/VerticalHollowActionList"/>
    <dgm:cxn modelId="{D381237A-3392-4FDA-8E68-15009AA50313}" type="presOf" srcId="{0B3A3F53-7F21-4E0D-BA13-BA1E2FD5B870}" destId="{78393DAF-BBC4-416B-8FD5-70CEB4331EB3}" srcOrd="0" destOrd="0" presId="urn:microsoft.com/office/officeart/2016/7/layout/VerticalHollowActionList"/>
    <dgm:cxn modelId="{BD4E0583-4551-42A1-9CFE-BE6D5764450B}" type="presOf" srcId="{A4614693-379C-4E9A-B9F0-9C1FF5DD8B6C}" destId="{4B2A023E-0DCE-45D7-8D04-CADA0A9FB041}" srcOrd="0" destOrd="0" presId="urn:microsoft.com/office/officeart/2016/7/layout/VerticalHollowActionList"/>
    <dgm:cxn modelId="{87E0DE85-25F9-49F6-9B2D-CE246D9E7EAC}" srcId="{F81BB47D-7385-4F59-992B-F0DE631E2D6A}" destId="{A4614693-379C-4E9A-B9F0-9C1FF5DD8B6C}" srcOrd="0" destOrd="0" parTransId="{77995E74-7D7F-4D9F-BADF-B2BE48AEB400}" sibTransId="{1CBF9876-4ED6-4DC8-AA26-E78D0E4DC43B}"/>
    <dgm:cxn modelId="{8BFA6BA6-0963-42C4-A4CE-521C9C271D2E}" type="presOf" srcId="{7C4B2A25-F568-4C4D-B451-6A6F754FF33E}" destId="{F6F4A31B-6AE4-4159-A9F7-39EC74DFDCFA}" srcOrd="0" destOrd="0" presId="urn:microsoft.com/office/officeart/2016/7/layout/VerticalHollowActionList"/>
    <dgm:cxn modelId="{9A4A0BAC-B91F-45B9-9FC9-C2780E7E9045}" srcId="{E73CCAA9-37BB-4024-B50E-264A94245180}" destId="{0B3A3F53-7F21-4E0D-BA13-BA1E2FD5B870}" srcOrd="3" destOrd="0" parTransId="{5BC46CDC-290A-4707-9E1B-33230C8CAB70}" sibTransId="{C00D921C-8879-4E27-855F-FA70D8DC71D5}"/>
    <dgm:cxn modelId="{36BD0AB3-CF66-4019-ADB3-43FBA105E2F6}" type="presOf" srcId="{FDFCC29E-9F6B-4B86-A1A9-988FF4FBA0F9}" destId="{105AF24F-DF21-49F3-9875-7D24E3D0839E}" srcOrd="0" destOrd="0" presId="urn:microsoft.com/office/officeart/2016/7/layout/VerticalHollowActionList"/>
    <dgm:cxn modelId="{7F457EBE-E0CC-42F7-89F0-3E8C2F54A418}" srcId="{E73CCAA9-37BB-4024-B50E-264A94245180}" destId="{F81BB47D-7385-4F59-992B-F0DE631E2D6A}" srcOrd="1" destOrd="0" parTransId="{55F0199A-8719-4925-9DCB-D04DDFF36646}" sibTransId="{6D04EE20-71CF-4A06-A13A-41B7378F5F9A}"/>
    <dgm:cxn modelId="{829A1AC6-4D71-4AB8-938F-0AB81337104A}" srcId="{7C4B2A25-F568-4C4D-B451-6A6F754FF33E}" destId="{A10BD81A-6F7A-45AE-9290-ECDEEF02D944}" srcOrd="1" destOrd="0" parTransId="{454FBE0E-6DD5-48B7-B7FC-ACC3B8A65B18}" sibTransId="{D02052FB-18FC-499A-91D6-B75E9A32CAAF}"/>
    <dgm:cxn modelId="{668ECBD9-CAF1-4BA5-97D6-6128A74E3338}" srcId="{E73CCAA9-37BB-4024-B50E-264A94245180}" destId="{63CA1D9D-A743-4546-B164-322F9421E934}" srcOrd="0" destOrd="0" parTransId="{224E4F5E-31BE-4E5D-B9CB-92F68519A9B1}" sibTransId="{5E9A90A5-C77D-459E-928B-8A7670ABB877}"/>
    <dgm:cxn modelId="{A32DABE7-CDC8-4266-881B-AC45C3EFDAA6}" srcId="{6ADA885C-9E44-4582-92D4-73B137E7073F}" destId="{FDFCC29E-9F6B-4B86-A1A9-988FF4FBA0F9}" srcOrd="0" destOrd="0" parTransId="{B959A6AB-745A-4885-B7CD-820EC136DBE3}" sibTransId="{AF03B6AE-EC36-4A04-A45F-027BD9B19447}"/>
    <dgm:cxn modelId="{733CF6F4-C68A-4D1B-A835-A033C9E8DF0D}" srcId="{E73CCAA9-37BB-4024-B50E-264A94245180}" destId="{7C4B2A25-F568-4C4D-B451-6A6F754FF33E}" srcOrd="2" destOrd="0" parTransId="{ED3C412E-83D2-47B7-839F-8048EA1C4BDD}" sibTransId="{9AAAA9A3-CDF3-45A4-992A-A5F00C82F168}"/>
    <dgm:cxn modelId="{101297FF-8992-400C-8122-24D5E74300F0}" type="presOf" srcId="{70C74357-9890-42A9-BB7B-90CA13716B30}" destId="{0126D9E3-F07D-4ED9-822B-F2F65B45BF86}" srcOrd="0" destOrd="0" presId="urn:microsoft.com/office/officeart/2016/7/layout/VerticalHollowActionList"/>
    <dgm:cxn modelId="{F9C6ED5A-346B-48E8-B1B1-99943A8EA560}" type="presParOf" srcId="{42326E13-2F53-4E76-ABF2-D5EE747CD1A1}" destId="{B0962C33-ECA6-4C3D-B5CE-F46F017095FE}" srcOrd="0" destOrd="0" presId="urn:microsoft.com/office/officeart/2016/7/layout/VerticalHollowActionList"/>
    <dgm:cxn modelId="{24349D4F-B89C-4501-9ADF-837302643941}" type="presParOf" srcId="{B0962C33-ECA6-4C3D-B5CE-F46F017095FE}" destId="{ACCB9774-E9F3-41DF-A058-5613E76DE67A}" srcOrd="0" destOrd="0" presId="urn:microsoft.com/office/officeart/2016/7/layout/VerticalHollowActionList"/>
    <dgm:cxn modelId="{E2572D30-3CCB-4C21-B4F4-3BD942FD9701}" type="presParOf" srcId="{B0962C33-ECA6-4C3D-B5CE-F46F017095FE}" destId="{49EEC765-98BB-4984-B74F-7A6D7706B249}" srcOrd="1" destOrd="0" presId="urn:microsoft.com/office/officeart/2016/7/layout/VerticalHollowActionList"/>
    <dgm:cxn modelId="{C499B6C2-38F4-439B-9A03-A70D30DEABD1}" type="presParOf" srcId="{42326E13-2F53-4E76-ABF2-D5EE747CD1A1}" destId="{E0173BCE-8A43-4578-B834-761F2CBFEAC5}" srcOrd="1" destOrd="0" presId="urn:microsoft.com/office/officeart/2016/7/layout/VerticalHollowActionList"/>
    <dgm:cxn modelId="{9D2721B3-9A2C-4F28-8795-0CE6DE9C6505}" type="presParOf" srcId="{42326E13-2F53-4E76-ABF2-D5EE747CD1A1}" destId="{252403D2-8769-4924-950A-9E0272872926}" srcOrd="2" destOrd="0" presId="urn:microsoft.com/office/officeart/2016/7/layout/VerticalHollowActionList"/>
    <dgm:cxn modelId="{22A922E9-5DB7-468C-9F14-D0C1379B4DE1}" type="presParOf" srcId="{252403D2-8769-4924-950A-9E0272872926}" destId="{D05BFD44-F0DB-4AC4-A934-FEAD7C06E6AC}" srcOrd="0" destOrd="0" presId="urn:microsoft.com/office/officeart/2016/7/layout/VerticalHollowActionList"/>
    <dgm:cxn modelId="{57EEF9AD-BBF9-4EC1-8927-9B8D4C1FF405}" type="presParOf" srcId="{252403D2-8769-4924-950A-9E0272872926}" destId="{4B2A023E-0DCE-45D7-8D04-CADA0A9FB041}" srcOrd="1" destOrd="0" presId="urn:microsoft.com/office/officeart/2016/7/layout/VerticalHollowActionList"/>
    <dgm:cxn modelId="{16A3C1AD-9D7D-4F6E-A903-C58EBBD7A335}" type="presParOf" srcId="{42326E13-2F53-4E76-ABF2-D5EE747CD1A1}" destId="{0CBD16BA-B035-49C8-9028-A937E3991428}" srcOrd="3" destOrd="0" presId="urn:microsoft.com/office/officeart/2016/7/layout/VerticalHollowActionList"/>
    <dgm:cxn modelId="{F9951920-DF54-4FDB-9C37-6BE50B1F9A85}" type="presParOf" srcId="{42326E13-2F53-4E76-ABF2-D5EE747CD1A1}" destId="{77236243-FC80-41B5-9C03-7AF957AA5571}" srcOrd="4" destOrd="0" presId="urn:microsoft.com/office/officeart/2016/7/layout/VerticalHollowActionList"/>
    <dgm:cxn modelId="{A598FA58-3922-45EF-B491-A472AEA530AE}" type="presParOf" srcId="{77236243-FC80-41B5-9C03-7AF957AA5571}" destId="{F6F4A31B-6AE4-4159-A9F7-39EC74DFDCFA}" srcOrd="0" destOrd="0" presId="urn:microsoft.com/office/officeart/2016/7/layout/VerticalHollowActionList"/>
    <dgm:cxn modelId="{FCBC2188-6082-491B-B21E-2FE4D71AEA95}" type="presParOf" srcId="{77236243-FC80-41B5-9C03-7AF957AA5571}" destId="{0126D9E3-F07D-4ED9-822B-F2F65B45BF86}" srcOrd="1" destOrd="0" presId="urn:microsoft.com/office/officeart/2016/7/layout/VerticalHollowActionList"/>
    <dgm:cxn modelId="{0705A9E9-318F-4FB4-B8FE-220D15D2FF55}" type="presParOf" srcId="{42326E13-2F53-4E76-ABF2-D5EE747CD1A1}" destId="{8E95BCDF-53B5-4ED5-AD60-7AB4980EFB07}" srcOrd="5" destOrd="0" presId="urn:microsoft.com/office/officeart/2016/7/layout/VerticalHollowActionList"/>
    <dgm:cxn modelId="{7BAC6490-9872-493D-9725-050665FF05A2}" type="presParOf" srcId="{42326E13-2F53-4E76-ABF2-D5EE747CD1A1}" destId="{DFCF8E83-1F0F-4428-9701-7D68ADDA90A6}" srcOrd="6" destOrd="0" presId="urn:microsoft.com/office/officeart/2016/7/layout/VerticalHollowActionList"/>
    <dgm:cxn modelId="{7B06EEA1-E5A6-4EFE-BFA5-7637B66F773F}" type="presParOf" srcId="{DFCF8E83-1F0F-4428-9701-7D68ADDA90A6}" destId="{78393DAF-BBC4-416B-8FD5-70CEB4331EB3}" srcOrd="0" destOrd="0" presId="urn:microsoft.com/office/officeart/2016/7/layout/VerticalHollowActionList"/>
    <dgm:cxn modelId="{5712165F-DB65-409B-BAFF-F2C5151FCBF5}" type="presParOf" srcId="{DFCF8E83-1F0F-4428-9701-7D68ADDA90A6}" destId="{394DA81C-058E-48A2-8A24-B88540D28586}" srcOrd="1" destOrd="0" presId="urn:microsoft.com/office/officeart/2016/7/layout/VerticalHollowActionList"/>
    <dgm:cxn modelId="{EB4DEB6B-EE68-4BCE-A3BA-81987A86229B}" type="presParOf" srcId="{42326E13-2F53-4E76-ABF2-D5EE747CD1A1}" destId="{CA4AAF66-45B6-41E7-9AE2-09A596BD44FC}" srcOrd="7" destOrd="0" presId="urn:microsoft.com/office/officeart/2016/7/layout/VerticalHollowActionList"/>
    <dgm:cxn modelId="{325186BE-ED89-4FC3-BFFF-D62B66214105}" type="presParOf" srcId="{42326E13-2F53-4E76-ABF2-D5EE747CD1A1}" destId="{42A0B353-00B6-4715-83FF-CD6885509BA5}" srcOrd="8" destOrd="0" presId="urn:microsoft.com/office/officeart/2016/7/layout/VerticalHollowActionList"/>
    <dgm:cxn modelId="{B54338E3-73BA-4692-9513-6564D562B014}" type="presParOf" srcId="{42A0B353-00B6-4715-83FF-CD6885509BA5}" destId="{685D03F6-0443-4D89-9B4A-60C0C2F1A145}" srcOrd="0" destOrd="0" presId="urn:microsoft.com/office/officeart/2016/7/layout/VerticalHollowActionList"/>
    <dgm:cxn modelId="{4698325A-2174-49E1-A2D2-2F463087C220}" type="presParOf" srcId="{42A0B353-00B6-4715-83FF-CD6885509BA5}" destId="{105AF24F-DF21-49F3-9875-7D24E3D0839E}" srcOrd="1" destOrd="0" presId="urn:microsoft.com/office/officeart/2016/7/layout/VerticalHollow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89845C-3BC3-4627-AF05-18131B6E32B0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BF6C02B-FAF0-4160-8D68-EF431ABDA2B2}">
      <dgm:prSet/>
      <dgm:spPr/>
      <dgm:t>
        <a:bodyPr/>
        <a:lstStyle/>
        <a:p>
          <a:r>
            <a:rPr lang="fr-FR"/>
            <a:t>Creation of an EU authority</a:t>
          </a:r>
          <a:endParaRPr lang="en-US"/>
        </a:p>
      </dgm:t>
    </dgm:pt>
    <dgm:pt modelId="{3A855D9B-26DE-4E55-915B-DD5E2BEDFA15}" type="parTrans" cxnId="{842550B9-766B-4292-AEC0-5B6D1BE85685}">
      <dgm:prSet/>
      <dgm:spPr/>
      <dgm:t>
        <a:bodyPr/>
        <a:lstStyle/>
        <a:p>
          <a:endParaRPr lang="en-US"/>
        </a:p>
      </dgm:t>
    </dgm:pt>
    <dgm:pt modelId="{0370CDC4-CC35-4EAF-A284-21F43797AFB6}" type="sibTrans" cxnId="{842550B9-766B-4292-AEC0-5B6D1BE85685}">
      <dgm:prSet/>
      <dgm:spPr/>
      <dgm:t>
        <a:bodyPr/>
        <a:lstStyle/>
        <a:p>
          <a:endParaRPr lang="en-US"/>
        </a:p>
      </dgm:t>
    </dgm:pt>
    <dgm:pt modelId="{924EE72A-626E-4615-B168-A949788CFE43}">
      <dgm:prSet/>
      <dgm:spPr/>
      <dgm:t>
        <a:bodyPr/>
        <a:lstStyle/>
        <a:p>
          <a:r>
            <a:rPr lang="fr-FR"/>
            <a:t>Centralization of declaration data within whole EU</a:t>
          </a:r>
          <a:endParaRPr lang="en-US"/>
        </a:p>
      </dgm:t>
    </dgm:pt>
    <dgm:pt modelId="{592FD321-5BB1-4782-B04C-B499D2ADB0BF}" type="parTrans" cxnId="{974579B8-D42B-4D52-908E-9C346641EB2F}">
      <dgm:prSet/>
      <dgm:spPr/>
      <dgm:t>
        <a:bodyPr/>
        <a:lstStyle/>
        <a:p>
          <a:endParaRPr lang="en-US"/>
        </a:p>
      </dgm:t>
    </dgm:pt>
    <dgm:pt modelId="{3D6A09A9-DEA1-4AAF-9631-B4733830E6D5}" type="sibTrans" cxnId="{974579B8-D42B-4D52-908E-9C346641EB2F}">
      <dgm:prSet/>
      <dgm:spPr/>
      <dgm:t>
        <a:bodyPr/>
        <a:lstStyle/>
        <a:p>
          <a:endParaRPr lang="en-US"/>
        </a:p>
      </dgm:t>
    </dgm:pt>
    <dgm:pt modelId="{835E9A9E-6FA8-4323-A232-6A04381FEBF3}">
      <dgm:prSet/>
      <dgm:spPr/>
      <dgm:t>
        <a:bodyPr/>
        <a:lstStyle/>
        <a:p>
          <a:r>
            <a:rPr lang="fr-FR"/>
            <a:t>Improvement of e-commerce control</a:t>
          </a:r>
          <a:endParaRPr lang="en-US"/>
        </a:p>
      </dgm:t>
    </dgm:pt>
    <dgm:pt modelId="{C77E0226-2C49-4525-9712-1E44768FB375}" type="parTrans" cxnId="{49D0F248-801E-469E-BB72-D5603DBA1577}">
      <dgm:prSet/>
      <dgm:spPr/>
      <dgm:t>
        <a:bodyPr/>
        <a:lstStyle/>
        <a:p>
          <a:endParaRPr lang="en-US"/>
        </a:p>
      </dgm:t>
    </dgm:pt>
    <dgm:pt modelId="{150511E3-EE24-4FB6-952F-B071C86602B9}" type="sibTrans" cxnId="{49D0F248-801E-469E-BB72-D5603DBA1577}">
      <dgm:prSet/>
      <dgm:spPr/>
      <dgm:t>
        <a:bodyPr/>
        <a:lstStyle/>
        <a:p>
          <a:endParaRPr lang="en-US"/>
        </a:p>
      </dgm:t>
    </dgm:pt>
    <dgm:pt modelId="{C931F884-FFA1-4CC7-AECE-B441BFB85EA6}" type="pres">
      <dgm:prSet presAssocID="{0789845C-3BC3-4627-AF05-18131B6E32B0}" presName="linear" presStyleCnt="0">
        <dgm:presLayoutVars>
          <dgm:animLvl val="lvl"/>
          <dgm:resizeHandles val="exact"/>
        </dgm:presLayoutVars>
      </dgm:prSet>
      <dgm:spPr/>
    </dgm:pt>
    <dgm:pt modelId="{7119D50B-25AD-4B39-A416-93721BD157E1}" type="pres">
      <dgm:prSet presAssocID="{1BF6C02B-FAF0-4160-8D68-EF431ABDA2B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0B809E1-82D8-4D28-B6C4-6676B0A716B7}" type="pres">
      <dgm:prSet presAssocID="{0370CDC4-CC35-4EAF-A284-21F43797AFB6}" presName="spacer" presStyleCnt="0"/>
      <dgm:spPr/>
    </dgm:pt>
    <dgm:pt modelId="{BE319081-9092-404C-B5B9-B3B1E70A9D3E}" type="pres">
      <dgm:prSet presAssocID="{924EE72A-626E-4615-B168-A949788CFE4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820701A-C1ED-40F3-82A8-AFBA91E185D7}" type="pres">
      <dgm:prSet presAssocID="{3D6A09A9-DEA1-4AAF-9631-B4733830E6D5}" presName="spacer" presStyleCnt="0"/>
      <dgm:spPr/>
    </dgm:pt>
    <dgm:pt modelId="{9EE910A8-22A2-4C50-BCD1-291EAF3D6893}" type="pres">
      <dgm:prSet presAssocID="{835E9A9E-6FA8-4323-A232-6A04381FEBF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C3BA825-0FCB-4C84-9C20-50049B8FBA97}" type="presOf" srcId="{924EE72A-626E-4615-B168-A949788CFE43}" destId="{BE319081-9092-404C-B5B9-B3B1E70A9D3E}" srcOrd="0" destOrd="0" presId="urn:microsoft.com/office/officeart/2005/8/layout/vList2"/>
    <dgm:cxn modelId="{49D0F248-801E-469E-BB72-D5603DBA1577}" srcId="{0789845C-3BC3-4627-AF05-18131B6E32B0}" destId="{835E9A9E-6FA8-4323-A232-6A04381FEBF3}" srcOrd="2" destOrd="0" parTransId="{C77E0226-2C49-4525-9712-1E44768FB375}" sibTransId="{150511E3-EE24-4FB6-952F-B071C86602B9}"/>
    <dgm:cxn modelId="{974579B8-D42B-4D52-908E-9C346641EB2F}" srcId="{0789845C-3BC3-4627-AF05-18131B6E32B0}" destId="{924EE72A-626E-4615-B168-A949788CFE43}" srcOrd="1" destOrd="0" parTransId="{592FD321-5BB1-4782-B04C-B499D2ADB0BF}" sibTransId="{3D6A09A9-DEA1-4AAF-9631-B4733830E6D5}"/>
    <dgm:cxn modelId="{842550B9-766B-4292-AEC0-5B6D1BE85685}" srcId="{0789845C-3BC3-4627-AF05-18131B6E32B0}" destId="{1BF6C02B-FAF0-4160-8D68-EF431ABDA2B2}" srcOrd="0" destOrd="0" parTransId="{3A855D9B-26DE-4E55-915B-DD5E2BEDFA15}" sibTransId="{0370CDC4-CC35-4EAF-A284-21F43797AFB6}"/>
    <dgm:cxn modelId="{7C849CD1-2785-485B-AB9C-F81231059380}" type="presOf" srcId="{1BF6C02B-FAF0-4160-8D68-EF431ABDA2B2}" destId="{7119D50B-25AD-4B39-A416-93721BD157E1}" srcOrd="0" destOrd="0" presId="urn:microsoft.com/office/officeart/2005/8/layout/vList2"/>
    <dgm:cxn modelId="{9C5CEAE7-79F6-42C7-82B1-E25B2ED0CE34}" type="presOf" srcId="{0789845C-3BC3-4627-AF05-18131B6E32B0}" destId="{C931F884-FFA1-4CC7-AECE-B441BFB85EA6}" srcOrd="0" destOrd="0" presId="urn:microsoft.com/office/officeart/2005/8/layout/vList2"/>
    <dgm:cxn modelId="{ED17C1FB-D4D8-4505-8D01-46D9A19BF045}" type="presOf" srcId="{835E9A9E-6FA8-4323-A232-6A04381FEBF3}" destId="{9EE910A8-22A2-4C50-BCD1-291EAF3D6893}" srcOrd="0" destOrd="0" presId="urn:microsoft.com/office/officeart/2005/8/layout/vList2"/>
    <dgm:cxn modelId="{24D972D2-7C98-4CC9-87E0-F0EAF24FC703}" type="presParOf" srcId="{C931F884-FFA1-4CC7-AECE-B441BFB85EA6}" destId="{7119D50B-25AD-4B39-A416-93721BD157E1}" srcOrd="0" destOrd="0" presId="urn:microsoft.com/office/officeart/2005/8/layout/vList2"/>
    <dgm:cxn modelId="{CB1ED17B-5FFC-4E78-8DE8-7FE8C4A74C30}" type="presParOf" srcId="{C931F884-FFA1-4CC7-AECE-B441BFB85EA6}" destId="{50B809E1-82D8-4D28-B6C4-6676B0A716B7}" srcOrd="1" destOrd="0" presId="urn:microsoft.com/office/officeart/2005/8/layout/vList2"/>
    <dgm:cxn modelId="{E93D541E-57CD-4C70-8F48-010A51BE469D}" type="presParOf" srcId="{C931F884-FFA1-4CC7-AECE-B441BFB85EA6}" destId="{BE319081-9092-404C-B5B9-B3B1E70A9D3E}" srcOrd="2" destOrd="0" presId="urn:microsoft.com/office/officeart/2005/8/layout/vList2"/>
    <dgm:cxn modelId="{3EDC3E5E-277B-4220-82A1-8D1F809A1756}" type="presParOf" srcId="{C931F884-FFA1-4CC7-AECE-B441BFB85EA6}" destId="{8820701A-C1ED-40F3-82A8-AFBA91E185D7}" srcOrd="3" destOrd="0" presId="urn:microsoft.com/office/officeart/2005/8/layout/vList2"/>
    <dgm:cxn modelId="{7FCBFD4F-919E-45EB-A688-0D76D3DEA3CB}" type="presParOf" srcId="{C931F884-FFA1-4CC7-AECE-B441BFB85EA6}" destId="{9EE910A8-22A2-4C50-BCD1-291EAF3D689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B889AE-8400-43F6-922D-12BF1ED5757B}" type="doc">
      <dgm:prSet loTypeId="urn:microsoft.com/office/officeart/2005/8/layout/vList5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792D3F87-12DA-4CEC-A25B-4392BF61910B}">
      <dgm:prSet/>
      <dgm:spPr/>
      <dgm:t>
        <a:bodyPr/>
        <a:lstStyle/>
        <a:p>
          <a:r>
            <a:rPr lang="fr-FR"/>
            <a:t>EU Hamonization</a:t>
          </a:r>
          <a:endParaRPr lang="en-US"/>
        </a:p>
      </dgm:t>
    </dgm:pt>
    <dgm:pt modelId="{C2FA88B8-4C1B-434F-A799-F60667E3AA87}" type="parTrans" cxnId="{FC079495-8B3E-4FB2-98D5-C9E7173BF698}">
      <dgm:prSet/>
      <dgm:spPr/>
      <dgm:t>
        <a:bodyPr/>
        <a:lstStyle/>
        <a:p>
          <a:endParaRPr lang="en-US"/>
        </a:p>
      </dgm:t>
    </dgm:pt>
    <dgm:pt modelId="{4C3A4444-D83B-4560-9682-B356343364D7}" type="sibTrans" cxnId="{FC079495-8B3E-4FB2-98D5-C9E7173BF698}">
      <dgm:prSet/>
      <dgm:spPr/>
      <dgm:t>
        <a:bodyPr/>
        <a:lstStyle/>
        <a:p>
          <a:endParaRPr lang="en-US"/>
        </a:p>
      </dgm:t>
    </dgm:pt>
    <dgm:pt modelId="{B51201AF-EFC3-4FA1-A01F-539A94BC9C73}">
      <dgm:prSet/>
      <dgm:spPr/>
      <dgm:t>
        <a:bodyPr/>
        <a:lstStyle/>
        <a:p>
          <a:r>
            <a:rPr lang="fr-FR"/>
            <a:t>More precise data</a:t>
          </a:r>
          <a:endParaRPr lang="en-US"/>
        </a:p>
      </dgm:t>
    </dgm:pt>
    <dgm:pt modelId="{0E47FA8F-B91E-43A6-B148-5FE42D136401}" type="parTrans" cxnId="{BBF774D1-C367-4A54-8E05-551A45447F75}">
      <dgm:prSet/>
      <dgm:spPr/>
      <dgm:t>
        <a:bodyPr/>
        <a:lstStyle/>
        <a:p>
          <a:endParaRPr lang="en-US"/>
        </a:p>
      </dgm:t>
    </dgm:pt>
    <dgm:pt modelId="{CCF08C88-4039-40D5-AF0C-69F14018E785}" type="sibTrans" cxnId="{BBF774D1-C367-4A54-8E05-551A45447F75}">
      <dgm:prSet/>
      <dgm:spPr/>
      <dgm:t>
        <a:bodyPr/>
        <a:lstStyle/>
        <a:p>
          <a:endParaRPr lang="en-US"/>
        </a:p>
      </dgm:t>
    </dgm:pt>
    <dgm:pt modelId="{75F87D3B-4AB7-4C5A-859C-F1F904F8E84C}">
      <dgm:prSet/>
      <dgm:spPr/>
      <dgm:t>
        <a:bodyPr/>
        <a:lstStyle/>
        <a:p>
          <a:r>
            <a:rPr lang="fr-FR"/>
            <a:t>Moving to collect directly data from companies</a:t>
          </a:r>
          <a:endParaRPr lang="en-US"/>
        </a:p>
      </dgm:t>
    </dgm:pt>
    <dgm:pt modelId="{4314F92E-C33E-4D75-8EEB-9FE3C31EB86A}" type="parTrans" cxnId="{7B04EF46-4C45-43E9-91E1-BD5CEDCE5A50}">
      <dgm:prSet/>
      <dgm:spPr/>
      <dgm:t>
        <a:bodyPr/>
        <a:lstStyle/>
        <a:p>
          <a:endParaRPr lang="en-US"/>
        </a:p>
      </dgm:t>
    </dgm:pt>
    <dgm:pt modelId="{706419E9-47D0-445F-B6D5-C13FCEBF6C31}" type="sibTrans" cxnId="{7B04EF46-4C45-43E9-91E1-BD5CEDCE5A50}">
      <dgm:prSet/>
      <dgm:spPr/>
      <dgm:t>
        <a:bodyPr/>
        <a:lstStyle/>
        <a:p>
          <a:endParaRPr lang="en-US"/>
        </a:p>
      </dgm:t>
    </dgm:pt>
    <dgm:pt modelId="{EE2EFDDA-2D10-4BDF-819B-D2BFCE4021BC}" type="pres">
      <dgm:prSet presAssocID="{FDB889AE-8400-43F6-922D-12BF1ED5757B}" presName="Name0" presStyleCnt="0">
        <dgm:presLayoutVars>
          <dgm:dir/>
          <dgm:animLvl val="lvl"/>
          <dgm:resizeHandles val="exact"/>
        </dgm:presLayoutVars>
      </dgm:prSet>
      <dgm:spPr/>
    </dgm:pt>
    <dgm:pt modelId="{829CCE26-CC5F-43D5-844B-ACD481F4DBF0}" type="pres">
      <dgm:prSet presAssocID="{792D3F87-12DA-4CEC-A25B-4392BF61910B}" presName="linNode" presStyleCnt="0"/>
      <dgm:spPr/>
    </dgm:pt>
    <dgm:pt modelId="{181D07ED-7866-4FEA-B575-260C2A259292}" type="pres">
      <dgm:prSet presAssocID="{792D3F87-12DA-4CEC-A25B-4392BF61910B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65053204-73EF-4DAA-A6B5-E9B8EDC286AC}" type="pres">
      <dgm:prSet presAssocID="{4C3A4444-D83B-4560-9682-B356343364D7}" presName="sp" presStyleCnt="0"/>
      <dgm:spPr/>
    </dgm:pt>
    <dgm:pt modelId="{35549621-A179-4129-B8E0-090F71EFF05F}" type="pres">
      <dgm:prSet presAssocID="{B51201AF-EFC3-4FA1-A01F-539A94BC9C73}" presName="linNode" presStyleCnt="0"/>
      <dgm:spPr/>
    </dgm:pt>
    <dgm:pt modelId="{CFDA169C-1B22-4BF3-9738-D72C29F8D0DB}" type="pres">
      <dgm:prSet presAssocID="{B51201AF-EFC3-4FA1-A01F-539A94BC9C73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82A9134A-A948-45C6-A1B4-EA342AC9CE02}" type="pres">
      <dgm:prSet presAssocID="{CCF08C88-4039-40D5-AF0C-69F14018E785}" presName="sp" presStyleCnt="0"/>
      <dgm:spPr/>
    </dgm:pt>
    <dgm:pt modelId="{8389A7B3-644E-46D4-993B-E08D91089A8A}" type="pres">
      <dgm:prSet presAssocID="{75F87D3B-4AB7-4C5A-859C-F1F904F8E84C}" presName="linNode" presStyleCnt="0"/>
      <dgm:spPr/>
    </dgm:pt>
    <dgm:pt modelId="{5848AC7B-66DB-4594-B22D-FCB566E97118}" type="pres">
      <dgm:prSet presAssocID="{75F87D3B-4AB7-4C5A-859C-F1F904F8E84C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1C8CA441-DDF2-48D1-95E2-927A07652923}" type="presOf" srcId="{FDB889AE-8400-43F6-922D-12BF1ED5757B}" destId="{EE2EFDDA-2D10-4BDF-819B-D2BFCE4021BC}" srcOrd="0" destOrd="0" presId="urn:microsoft.com/office/officeart/2005/8/layout/vList5"/>
    <dgm:cxn modelId="{7B04EF46-4C45-43E9-91E1-BD5CEDCE5A50}" srcId="{FDB889AE-8400-43F6-922D-12BF1ED5757B}" destId="{75F87D3B-4AB7-4C5A-859C-F1F904F8E84C}" srcOrd="2" destOrd="0" parTransId="{4314F92E-C33E-4D75-8EEB-9FE3C31EB86A}" sibTransId="{706419E9-47D0-445F-B6D5-C13FCEBF6C31}"/>
    <dgm:cxn modelId="{FC079495-8B3E-4FB2-98D5-C9E7173BF698}" srcId="{FDB889AE-8400-43F6-922D-12BF1ED5757B}" destId="{792D3F87-12DA-4CEC-A25B-4392BF61910B}" srcOrd="0" destOrd="0" parTransId="{C2FA88B8-4C1B-434F-A799-F60667E3AA87}" sibTransId="{4C3A4444-D83B-4560-9682-B356343364D7}"/>
    <dgm:cxn modelId="{626BD1BA-4D1E-4027-A06D-B1047B732C6B}" type="presOf" srcId="{B51201AF-EFC3-4FA1-A01F-539A94BC9C73}" destId="{CFDA169C-1B22-4BF3-9738-D72C29F8D0DB}" srcOrd="0" destOrd="0" presId="urn:microsoft.com/office/officeart/2005/8/layout/vList5"/>
    <dgm:cxn modelId="{ED4460CD-35A1-43FA-BA89-4869C087F501}" type="presOf" srcId="{792D3F87-12DA-4CEC-A25B-4392BF61910B}" destId="{181D07ED-7866-4FEA-B575-260C2A259292}" srcOrd="0" destOrd="0" presId="urn:microsoft.com/office/officeart/2005/8/layout/vList5"/>
    <dgm:cxn modelId="{BBF774D1-C367-4A54-8E05-551A45447F75}" srcId="{FDB889AE-8400-43F6-922D-12BF1ED5757B}" destId="{B51201AF-EFC3-4FA1-A01F-539A94BC9C73}" srcOrd="1" destOrd="0" parTransId="{0E47FA8F-B91E-43A6-B148-5FE42D136401}" sibTransId="{CCF08C88-4039-40D5-AF0C-69F14018E785}"/>
    <dgm:cxn modelId="{4CD03AD6-C9A9-4E86-A365-A0B0965B25D4}" type="presOf" srcId="{75F87D3B-4AB7-4C5A-859C-F1F904F8E84C}" destId="{5848AC7B-66DB-4594-B22D-FCB566E97118}" srcOrd="0" destOrd="0" presId="urn:microsoft.com/office/officeart/2005/8/layout/vList5"/>
    <dgm:cxn modelId="{650DD5BE-662D-45DA-81D0-167DD5504937}" type="presParOf" srcId="{EE2EFDDA-2D10-4BDF-819B-D2BFCE4021BC}" destId="{829CCE26-CC5F-43D5-844B-ACD481F4DBF0}" srcOrd="0" destOrd="0" presId="urn:microsoft.com/office/officeart/2005/8/layout/vList5"/>
    <dgm:cxn modelId="{E032F3CC-71F1-48CC-931D-EC2A2BB417C9}" type="presParOf" srcId="{829CCE26-CC5F-43D5-844B-ACD481F4DBF0}" destId="{181D07ED-7866-4FEA-B575-260C2A259292}" srcOrd="0" destOrd="0" presId="urn:microsoft.com/office/officeart/2005/8/layout/vList5"/>
    <dgm:cxn modelId="{C17004A2-84E7-48F4-B156-9C1657972EF7}" type="presParOf" srcId="{EE2EFDDA-2D10-4BDF-819B-D2BFCE4021BC}" destId="{65053204-73EF-4DAA-A6B5-E9B8EDC286AC}" srcOrd="1" destOrd="0" presId="urn:microsoft.com/office/officeart/2005/8/layout/vList5"/>
    <dgm:cxn modelId="{45C1DD67-5DE3-42FD-A851-07F291899AAC}" type="presParOf" srcId="{EE2EFDDA-2D10-4BDF-819B-D2BFCE4021BC}" destId="{35549621-A179-4129-B8E0-090F71EFF05F}" srcOrd="2" destOrd="0" presId="urn:microsoft.com/office/officeart/2005/8/layout/vList5"/>
    <dgm:cxn modelId="{DD44F7C9-4067-453E-B60F-58CC8FCE3BB7}" type="presParOf" srcId="{35549621-A179-4129-B8E0-090F71EFF05F}" destId="{CFDA169C-1B22-4BF3-9738-D72C29F8D0DB}" srcOrd="0" destOrd="0" presId="urn:microsoft.com/office/officeart/2005/8/layout/vList5"/>
    <dgm:cxn modelId="{09C58D2C-1715-4EFC-BEB6-539342105126}" type="presParOf" srcId="{EE2EFDDA-2D10-4BDF-819B-D2BFCE4021BC}" destId="{82A9134A-A948-45C6-A1B4-EA342AC9CE02}" srcOrd="3" destOrd="0" presId="urn:microsoft.com/office/officeart/2005/8/layout/vList5"/>
    <dgm:cxn modelId="{EEF34D70-8E8D-485F-BAEF-A95C27F54112}" type="presParOf" srcId="{EE2EFDDA-2D10-4BDF-819B-D2BFCE4021BC}" destId="{8389A7B3-644E-46D4-993B-E08D91089A8A}" srcOrd="4" destOrd="0" presId="urn:microsoft.com/office/officeart/2005/8/layout/vList5"/>
    <dgm:cxn modelId="{7D3370B9-EB68-4359-94D9-7B600ACF9EC5}" type="presParOf" srcId="{8389A7B3-644E-46D4-993B-E08D91089A8A}" destId="{5848AC7B-66DB-4594-B22D-FCB566E9711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6712922-E6C1-4B82-BA35-6F1A3ED0E307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8D384B7-D223-4156-88A9-6B97F08BAC5D}">
      <dgm:prSet/>
      <dgm:spPr/>
      <dgm:t>
        <a:bodyPr/>
        <a:lstStyle/>
        <a:p>
          <a:r>
            <a:rPr lang="fr-FR"/>
            <a:t>Reliability on customs compliances</a:t>
          </a:r>
          <a:endParaRPr lang="en-US"/>
        </a:p>
      </dgm:t>
    </dgm:pt>
    <dgm:pt modelId="{6DBDBCAC-DF44-4637-8812-78EB0B97DF06}" type="parTrans" cxnId="{0CBE4178-D6E4-4697-9792-C6D1D42C57DA}">
      <dgm:prSet/>
      <dgm:spPr/>
      <dgm:t>
        <a:bodyPr/>
        <a:lstStyle/>
        <a:p>
          <a:endParaRPr lang="en-US"/>
        </a:p>
      </dgm:t>
    </dgm:pt>
    <dgm:pt modelId="{AA0846B0-8785-480F-8318-A95014A6CFF0}" type="sibTrans" cxnId="{0CBE4178-D6E4-4697-9792-C6D1D42C57DA}">
      <dgm:prSet/>
      <dgm:spPr/>
      <dgm:t>
        <a:bodyPr/>
        <a:lstStyle/>
        <a:p>
          <a:endParaRPr lang="en-US"/>
        </a:p>
      </dgm:t>
    </dgm:pt>
    <dgm:pt modelId="{C977E225-CF29-4E18-BBD6-08809C7A8CE9}">
      <dgm:prSet/>
      <dgm:spPr/>
      <dgm:t>
        <a:bodyPr/>
        <a:lstStyle/>
        <a:p>
          <a:r>
            <a:rPr lang="fr-FR"/>
            <a:t>Audit then </a:t>
          </a:r>
          <a:endParaRPr lang="en-US"/>
        </a:p>
      </dgm:t>
    </dgm:pt>
    <dgm:pt modelId="{C6889FFC-E168-43F2-945A-D4041B9D411B}" type="parTrans" cxnId="{3AF34F89-40D3-4582-A1C6-72B5C72AE08F}">
      <dgm:prSet/>
      <dgm:spPr/>
      <dgm:t>
        <a:bodyPr/>
        <a:lstStyle/>
        <a:p>
          <a:endParaRPr lang="en-US"/>
        </a:p>
      </dgm:t>
    </dgm:pt>
    <dgm:pt modelId="{55CFB971-677D-47BE-AB90-490F886A5B65}" type="sibTrans" cxnId="{3AF34F89-40D3-4582-A1C6-72B5C72AE08F}">
      <dgm:prSet/>
      <dgm:spPr/>
      <dgm:t>
        <a:bodyPr/>
        <a:lstStyle/>
        <a:p>
          <a:endParaRPr lang="en-US"/>
        </a:p>
      </dgm:t>
    </dgm:pt>
    <dgm:pt modelId="{20B7A75B-1080-4AA4-B95D-BCBCA91A2DF2}">
      <dgm:prSet/>
      <dgm:spPr/>
      <dgm:t>
        <a:bodyPr/>
        <a:lstStyle/>
        <a:p>
          <a:r>
            <a:rPr lang="fr-FR"/>
            <a:t>AEO: Customs simplification</a:t>
          </a:r>
          <a:endParaRPr lang="en-US"/>
        </a:p>
      </dgm:t>
    </dgm:pt>
    <dgm:pt modelId="{E323CE84-3C99-4A0E-B568-287F01E68A46}" type="parTrans" cxnId="{72EA88BE-D01C-4CA3-B45F-8F71C6405F02}">
      <dgm:prSet/>
      <dgm:spPr/>
      <dgm:t>
        <a:bodyPr/>
        <a:lstStyle/>
        <a:p>
          <a:endParaRPr lang="en-US"/>
        </a:p>
      </dgm:t>
    </dgm:pt>
    <dgm:pt modelId="{49F0F166-9D45-43D3-A111-5E7015FD131B}" type="sibTrans" cxnId="{72EA88BE-D01C-4CA3-B45F-8F71C6405F02}">
      <dgm:prSet/>
      <dgm:spPr/>
      <dgm:t>
        <a:bodyPr/>
        <a:lstStyle/>
        <a:p>
          <a:endParaRPr lang="en-US"/>
        </a:p>
      </dgm:t>
    </dgm:pt>
    <dgm:pt modelId="{3337C43A-AB6B-4237-845C-A6DB376F057C}">
      <dgm:prSet/>
      <dgm:spPr/>
      <dgm:t>
        <a:bodyPr/>
        <a:lstStyle/>
        <a:p>
          <a:r>
            <a:rPr lang="fr-FR"/>
            <a:t>AEO Security</a:t>
          </a:r>
          <a:endParaRPr lang="en-US"/>
        </a:p>
      </dgm:t>
    </dgm:pt>
    <dgm:pt modelId="{47C8C2F5-CFB4-48E5-9799-80614F6DB1B5}" type="parTrans" cxnId="{63DCDA8F-2C57-4C71-9FC2-366383E8116E}">
      <dgm:prSet/>
      <dgm:spPr/>
      <dgm:t>
        <a:bodyPr/>
        <a:lstStyle/>
        <a:p>
          <a:endParaRPr lang="en-US"/>
        </a:p>
      </dgm:t>
    </dgm:pt>
    <dgm:pt modelId="{605B39DE-3757-448F-879B-2135384B427F}" type="sibTrans" cxnId="{63DCDA8F-2C57-4C71-9FC2-366383E8116E}">
      <dgm:prSet/>
      <dgm:spPr/>
      <dgm:t>
        <a:bodyPr/>
        <a:lstStyle/>
        <a:p>
          <a:endParaRPr lang="en-US"/>
        </a:p>
      </dgm:t>
    </dgm:pt>
    <dgm:pt modelId="{D05F9C36-09A1-4B22-A6DC-BEBB2706E82A}">
      <dgm:prSet/>
      <dgm:spPr/>
      <dgm:t>
        <a:bodyPr/>
        <a:lstStyle/>
        <a:p>
          <a:r>
            <a:rPr lang="fr-FR"/>
            <a:t>AEO full</a:t>
          </a:r>
          <a:endParaRPr lang="en-US"/>
        </a:p>
      </dgm:t>
    </dgm:pt>
    <dgm:pt modelId="{A1E7AA6B-6DDA-4FCF-8F15-1DB60E565E9E}" type="parTrans" cxnId="{301906F4-C6DC-42E0-BBAB-8EF9937725B2}">
      <dgm:prSet/>
      <dgm:spPr/>
      <dgm:t>
        <a:bodyPr/>
        <a:lstStyle/>
        <a:p>
          <a:endParaRPr lang="en-US"/>
        </a:p>
      </dgm:t>
    </dgm:pt>
    <dgm:pt modelId="{A32EA6BB-29AC-4C75-BEEB-19AE273BF384}" type="sibTrans" cxnId="{301906F4-C6DC-42E0-BBAB-8EF9937725B2}">
      <dgm:prSet/>
      <dgm:spPr/>
      <dgm:t>
        <a:bodyPr/>
        <a:lstStyle/>
        <a:p>
          <a:endParaRPr lang="en-US"/>
        </a:p>
      </dgm:t>
    </dgm:pt>
    <dgm:pt modelId="{D9617456-C124-4804-A43A-F8CD565AF181}">
      <dgm:prSet/>
      <dgm:spPr/>
      <dgm:t>
        <a:bodyPr/>
        <a:lstStyle/>
        <a:p>
          <a:r>
            <a:rPr lang="fr-FR"/>
            <a:t>Based on ISO security norm of supply chain</a:t>
          </a:r>
          <a:endParaRPr lang="en-US"/>
        </a:p>
      </dgm:t>
    </dgm:pt>
    <dgm:pt modelId="{F9FBBD3E-3BB3-47A7-89B8-77376FB47F44}" type="parTrans" cxnId="{5DB5FCEC-1D2F-4207-9B7D-E335137552D8}">
      <dgm:prSet/>
      <dgm:spPr/>
      <dgm:t>
        <a:bodyPr/>
        <a:lstStyle/>
        <a:p>
          <a:endParaRPr lang="en-US"/>
        </a:p>
      </dgm:t>
    </dgm:pt>
    <dgm:pt modelId="{154C00A2-82D4-42E7-9130-CF0513A8C2C1}" type="sibTrans" cxnId="{5DB5FCEC-1D2F-4207-9B7D-E335137552D8}">
      <dgm:prSet/>
      <dgm:spPr/>
      <dgm:t>
        <a:bodyPr/>
        <a:lstStyle/>
        <a:p>
          <a:endParaRPr lang="en-US"/>
        </a:p>
      </dgm:t>
    </dgm:pt>
    <dgm:pt modelId="{9EF7516D-9847-4B5E-89D1-8E2538D6B0FF}">
      <dgm:prSet/>
      <dgm:spPr/>
      <dgm:t>
        <a:bodyPr/>
        <a:lstStyle/>
        <a:p>
          <a:r>
            <a:rPr lang="fr-FR"/>
            <a:t>Control each 3 years</a:t>
          </a:r>
          <a:endParaRPr lang="en-US"/>
        </a:p>
      </dgm:t>
    </dgm:pt>
    <dgm:pt modelId="{858167AF-3E8F-4685-B054-7E33824F4AA1}" type="parTrans" cxnId="{F7FED27C-C2CF-4496-A693-2621C6D1AFD3}">
      <dgm:prSet/>
      <dgm:spPr/>
      <dgm:t>
        <a:bodyPr/>
        <a:lstStyle/>
        <a:p>
          <a:endParaRPr lang="en-US"/>
        </a:p>
      </dgm:t>
    </dgm:pt>
    <dgm:pt modelId="{44D40187-8E70-4E2C-8C11-31D16C03B79F}" type="sibTrans" cxnId="{F7FED27C-C2CF-4496-A693-2621C6D1AFD3}">
      <dgm:prSet/>
      <dgm:spPr/>
      <dgm:t>
        <a:bodyPr/>
        <a:lstStyle/>
        <a:p>
          <a:endParaRPr lang="en-US"/>
        </a:p>
      </dgm:t>
    </dgm:pt>
    <dgm:pt modelId="{F100AE0D-DF81-405C-9B1E-22750EA4EB35}" type="pres">
      <dgm:prSet presAssocID="{56712922-E6C1-4B82-BA35-6F1A3ED0E307}" presName="linear" presStyleCnt="0">
        <dgm:presLayoutVars>
          <dgm:animLvl val="lvl"/>
          <dgm:resizeHandles val="exact"/>
        </dgm:presLayoutVars>
      </dgm:prSet>
      <dgm:spPr/>
    </dgm:pt>
    <dgm:pt modelId="{77EA91DA-FCFB-4A6D-B8C7-D772971D4D44}" type="pres">
      <dgm:prSet presAssocID="{98D384B7-D223-4156-88A9-6B97F08BAC5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F596E45-B14F-4B62-B49B-7A8161AF576D}" type="pres">
      <dgm:prSet presAssocID="{AA0846B0-8785-480F-8318-A95014A6CFF0}" presName="spacer" presStyleCnt="0"/>
      <dgm:spPr/>
    </dgm:pt>
    <dgm:pt modelId="{6D313ADE-0DBF-46E5-8250-D17A1C24DA43}" type="pres">
      <dgm:prSet presAssocID="{C977E225-CF29-4E18-BBD6-08809C7A8CE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BBB2E32-0E9E-4DAE-AEA6-3E164EFD2DC2}" type="pres">
      <dgm:prSet presAssocID="{C977E225-CF29-4E18-BBD6-08809C7A8CE9}" presName="childText" presStyleLbl="revTx" presStyleIdx="0" presStyleCnt="1">
        <dgm:presLayoutVars>
          <dgm:bulletEnabled val="1"/>
        </dgm:presLayoutVars>
      </dgm:prSet>
      <dgm:spPr/>
    </dgm:pt>
    <dgm:pt modelId="{6D416483-6DFD-45BA-9D56-121FD28DBF44}" type="pres">
      <dgm:prSet presAssocID="{D9617456-C124-4804-A43A-F8CD565AF18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EA95500-E053-4BB8-AF78-8BC8C7D0D7D5}" type="pres">
      <dgm:prSet presAssocID="{154C00A2-82D4-42E7-9130-CF0513A8C2C1}" presName="spacer" presStyleCnt="0"/>
      <dgm:spPr/>
    </dgm:pt>
    <dgm:pt modelId="{1A7F2438-D174-4D38-868C-FF3C62C67B25}" type="pres">
      <dgm:prSet presAssocID="{9EF7516D-9847-4B5E-89D1-8E2538D6B0F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ACA5565E-5C22-480A-AFAF-38FDB5EED615}" type="presOf" srcId="{D9617456-C124-4804-A43A-F8CD565AF181}" destId="{6D416483-6DFD-45BA-9D56-121FD28DBF44}" srcOrd="0" destOrd="0" presId="urn:microsoft.com/office/officeart/2005/8/layout/vList2"/>
    <dgm:cxn modelId="{32268041-F96A-471C-8426-E446015F75F4}" type="presOf" srcId="{D05F9C36-09A1-4B22-A6DC-BEBB2706E82A}" destId="{EBBB2E32-0E9E-4DAE-AEA6-3E164EFD2DC2}" srcOrd="0" destOrd="2" presId="urn:microsoft.com/office/officeart/2005/8/layout/vList2"/>
    <dgm:cxn modelId="{FDE00362-2A54-4F4E-B778-5C96533B3A89}" type="presOf" srcId="{3337C43A-AB6B-4237-845C-A6DB376F057C}" destId="{EBBB2E32-0E9E-4DAE-AEA6-3E164EFD2DC2}" srcOrd="0" destOrd="1" presId="urn:microsoft.com/office/officeart/2005/8/layout/vList2"/>
    <dgm:cxn modelId="{9001A042-E8DB-40F3-8156-B02BD558CCA1}" type="presOf" srcId="{C977E225-CF29-4E18-BBD6-08809C7A8CE9}" destId="{6D313ADE-0DBF-46E5-8250-D17A1C24DA43}" srcOrd="0" destOrd="0" presId="urn:microsoft.com/office/officeart/2005/8/layout/vList2"/>
    <dgm:cxn modelId="{C49C624D-DCCD-4EF8-A9CD-7B31329BEE3C}" type="presOf" srcId="{20B7A75B-1080-4AA4-B95D-BCBCA91A2DF2}" destId="{EBBB2E32-0E9E-4DAE-AEA6-3E164EFD2DC2}" srcOrd="0" destOrd="0" presId="urn:microsoft.com/office/officeart/2005/8/layout/vList2"/>
    <dgm:cxn modelId="{0CBE4178-D6E4-4697-9792-C6D1D42C57DA}" srcId="{56712922-E6C1-4B82-BA35-6F1A3ED0E307}" destId="{98D384B7-D223-4156-88A9-6B97F08BAC5D}" srcOrd="0" destOrd="0" parTransId="{6DBDBCAC-DF44-4637-8812-78EB0B97DF06}" sibTransId="{AA0846B0-8785-480F-8318-A95014A6CFF0}"/>
    <dgm:cxn modelId="{F7FED27C-C2CF-4496-A693-2621C6D1AFD3}" srcId="{56712922-E6C1-4B82-BA35-6F1A3ED0E307}" destId="{9EF7516D-9847-4B5E-89D1-8E2538D6B0FF}" srcOrd="3" destOrd="0" parTransId="{858167AF-3E8F-4685-B054-7E33824F4AA1}" sibTransId="{44D40187-8E70-4E2C-8C11-31D16C03B79F}"/>
    <dgm:cxn modelId="{3AF34F89-40D3-4582-A1C6-72B5C72AE08F}" srcId="{56712922-E6C1-4B82-BA35-6F1A3ED0E307}" destId="{C977E225-CF29-4E18-BBD6-08809C7A8CE9}" srcOrd="1" destOrd="0" parTransId="{C6889FFC-E168-43F2-945A-D4041B9D411B}" sibTransId="{55CFB971-677D-47BE-AB90-490F886A5B65}"/>
    <dgm:cxn modelId="{63DCDA8F-2C57-4C71-9FC2-366383E8116E}" srcId="{C977E225-CF29-4E18-BBD6-08809C7A8CE9}" destId="{3337C43A-AB6B-4237-845C-A6DB376F057C}" srcOrd="1" destOrd="0" parTransId="{47C8C2F5-CFB4-48E5-9799-80614F6DB1B5}" sibTransId="{605B39DE-3757-448F-879B-2135384B427F}"/>
    <dgm:cxn modelId="{0807E7A4-E8A5-4099-BF34-A6F7F128C154}" type="presOf" srcId="{56712922-E6C1-4B82-BA35-6F1A3ED0E307}" destId="{F100AE0D-DF81-405C-9B1E-22750EA4EB35}" srcOrd="0" destOrd="0" presId="urn:microsoft.com/office/officeart/2005/8/layout/vList2"/>
    <dgm:cxn modelId="{72EA88BE-D01C-4CA3-B45F-8F71C6405F02}" srcId="{C977E225-CF29-4E18-BBD6-08809C7A8CE9}" destId="{20B7A75B-1080-4AA4-B95D-BCBCA91A2DF2}" srcOrd="0" destOrd="0" parTransId="{E323CE84-3C99-4A0E-B568-287F01E68A46}" sibTransId="{49F0F166-9D45-43D3-A111-5E7015FD131B}"/>
    <dgm:cxn modelId="{C3414CDC-699D-4F0C-BF91-E1E64093CE80}" type="presOf" srcId="{9EF7516D-9847-4B5E-89D1-8E2538D6B0FF}" destId="{1A7F2438-D174-4D38-868C-FF3C62C67B25}" srcOrd="0" destOrd="0" presId="urn:microsoft.com/office/officeart/2005/8/layout/vList2"/>
    <dgm:cxn modelId="{5DB5FCEC-1D2F-4207-9B7D-E335137552D8}" srcId="{56712922-E6C1-4B82-BA35-6F1A3ED0E307}" destId="{D9617456-C124-4804-A43A-F8CD565AF181}" srcOrd="2" destOrd="0" parTransId="{F9FBBD3E-3BB3-47A7-89B8-77376FB47F44}" sibTransId="{154C00A2-82D4-42E7-9130-CF0513A8C2C1}"/>
    <dgm:cxn modelId="{301906F4-C6DC-42E0-BBAB-8EF9937725B2}" srcId="{C977E225-CF29-4E18-BBD6-08809C7A8CE9}" destId="{D05F9C36-09A1-4B22-A6DC-BEBB2706E82A}" srcOrd="2" destOrd="0" parTransId="{A1E7AA6B-6DDA-4FCF-8F15-1DB60E565E9E}" sibTransId="{A32EA6BB-29AC-4C75-BEEB-19AE273BF384}"/>
    <dgm:cxn modelId="{A33E1FFE-1708-436B-8C22-AAB6132BD5D1}" type="presOf" srcId="{98D384B7-D223-4156-88A9-6B97F08BAC5D}" destId="{77EA91DA-FCFB-4A6D-B8C7-D772971D4D44}" srcOrd="0" destOrd="0" presId="urn:microsoft.com/office/officeart/2005/8/layout/vList2"/>
    <dgm:cxn modelId="{FFC14CD9-0F0A-48A6-914F-B5B986F1AA6E}" type="presParOf" srcId="{F100AE0D-DF81-405C-9B1E-22750EA4EB35}" destId="{77EA91DA-FCFB-4A6D-B8C7-D772971D4D44}" srcOrd="0" destOrd="0" presId="urn:microsoft.com/office/officeart/2005/8/layout/vList2"/>
    <dgm:cxn modelId="{3E16D4B0-DDAE-481A-8D56-330F3E8B1E9D}" type="presParOf" srcId="{F100AE0D-DF81-405C-9B1E-22750EA4EB35}" destId="{BF596E45-B14F-4B62-B49B-7A8161AF576D}" srcOrd="1" destOrd="0" presId="urn:microsoft.com/office/officeart/2005/8/layout/vList2"/>
    <dgm:cxn modelId="{104A01BB-7080-4E9D-AC04-D1C58DD06436}" type="presParOf" srcId="{F100AE0D-DF81-405C-9B1E-22750EA4EB35}" destId="{6D313ADE-0DBF-46E5-8250-D17A1C24DA43}" srcOrd="2" destOrd="0" presId="urn:microsoft.com/office/officeart/2005/8/layout/vList2"/>
    <dgm:cxn modelId="{CEE1D74E-7E97-4182-820A-E784C5A88DCA}" type="presParOf" srcId="{F100AE0D-DF81-405C-9B1E-22750EA4EB35}" destId="{EBBB2E32-0E9E-4DAE-AEA6-3E164EFD2DC2}" srcOrd="3" destOrd="0" presId="urn:microsoft.com/office/officeart/2005/8/layout/vList2"/>
    <dgm:cxn modelId="{414B9C0C-1DE8-4656-A467-9512C9D36BF5}" type="presParOf" srcId="{F100AE0D-DF81-405C-9B1E-22750EA4EB35}" destId="{6D416483-6DFD-45BA-9D56-121FD28DBF44}" srcOrd="4" destOrd="0" presId="urn:microsoft.com/office/officeart/2005/8/layout/vList2"/>
    <dgm:cxn modelId="{706A60C0-7292-4EB2-B790-3B4FA92D7C75}" type="presParOf" srcId="{F100AE0D-DF81-405C-9B1E-22750EA4EB35}" destId="{6EA95500-E053-4BB8-AF78-8BC8C7D0D7D5}" srcOrd="5" destOrd="0" presId="urn:microsoft.com/office/officeart/2005/8/layout/vList2"/>
    <dgm:cxn modelId="{B641DE91-E5A9-4EF1-A557-43F20B94D17C}" type="presParOf" srcId="{F100AE0D-DF81-405C-9B1E-22750EA4EB35}" destId="{1A7F2438-D174-4D38-868C-FF3C62C67B2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EEC765-98BB-4984-B74F-7A6D7706B249}">
      <dsp:nvSpPr>
        <dsp:cNvPr id="0" name=""/>
        <dsp:cNvSpPr/>
      </dsp:nvSpPr>
      <dsp:spPr>
        <a:xfrm>
          <a:off x="1333366" y="2370"/>
          <a:ext cx="5333466" cy="103991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CB9774-E9F3-41DF-A058-5613E76DE67A}">
      <dsp:nvSpPr>
        <dsp:cNvPr id="0" name=""/>
        <dsp:cNvSpPr/>
      </dsp:nvSpPr>
      <dsp:spPr>
        <a:xfrm>
          <a:off x="0" y="2370"/>
          <a:ext cx="1333366" cy="10399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557" tIns="102721" rIns="70557" bIns="102721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Control of flows at the border</a:t>
          </a:r>
          <a:endParaRPr lang="en-US" sz="1600" kern="1200"/>
        </a:p>
      </dsp:txBody>
      <dsp:txXfrm>
        <a:off x="0" y="2370"/>
        <a:ext cx="1333366" cy="1039919"/>
      </dsp:txXfrm>
    </dsp:sp>
    <dsp:sp modelId="{4B2A023E-0DCE-45D7-8D04-CADA0A9FB041}">
      <dsp:nvSpPr>
        <dsp:cNvPr id="0" name=""/>
        <dsp:cNvSpPr/>
      </dsp:nvSpPr>
      <dsp:spPr>
        <a:xfrm>
          <a:off x="1333366" y="1104685"/>
          <a:ext cx="5333466" cy="103991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3484" tIns="264140" rIns="103484" bIns="26414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/>
            <a:t>Customs code</a:t>
          </a:r>
          <a:endParaRPr lang="en-US" sz="1300" kern="1200"/>
        </a:p>
      </dsp:txBody>
      <dsp:txXfrm>
        <a:off x="1333366" y="1104685"/>
        <a:ext cx="5333466" cy="1039919"/>
      </dsp:txXfrm>
    </dsp:sp>
    <dsp:sp modelId="{D05BFD44-F0DB-4AC4-A934-FEAD7C06E6AC}">
      <dsp:nvSpPr>
        <dsp:cNvPr id="0" name=""/>
        <dsp:cNvSpPr/>
      </dsp:nvSpPr>
      <dsp:spPr>
        <a:xfrm>
          <a:off x="0" y="1104685"/>
          <a:ext cx="1333366" cy="10399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557" tIns="102721" rIns="70557" bIns="102721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Product identification</a:t>
          </a:r>
          <a:endParaRPr lang="en-US" sz="1600" kern="1200"/>
        </a:p>
      </dsp:txBody>
      <dsp:txXfrm>
        <a:off x="0" y="1104685"/>
        <a:ext cx="1333366" cy="1039919"/>
      </dsp:txXfrm>
    </dsp:sp>
    <dsp:sp modelId="{0126D9E3-F07D-4ED9-822B-F2F65B45BF86}">
      <dsp:nvSpPr>
        <dsp:cNvPr id="0" name=""/>
        <dsp:cNvSpPr/>
      </dsp:nvSpPr>
      <dsp:spPr>
        <a:xfrm>
          <a:off x="1333366" y="2207000"/>
          <a:ext cx="5333466" cy="103991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3484" tIns="264140" rIns="103484" bIns="26414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/>
            <a:t>Transformation</a:t>
          </a:r>
          <a:endParaRPr lang="en-US" sz="1300" kern="120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/>
            <a:t>Preferential agreements</a:t>
          </a:r>
          <a:endParaRPr lang="en-US" sz="1300" kern="1200"/>
        </a:p>
      </dsp:txBody>
      <dsp:txXfrm>
        <a:off x="1333366" y="2207000"/>
        <a:ext cx="5333466" cy="1039919"/>
      </dsp:txXfrm>
    </dsp:sp>
    <dsp:sp modelId="{F6F4A31B-6AE4-4159-A9F7-39EC74DFDCFA}">
      <dsp:nvSpPr>
        <dsp:cNvPr id="0" name=""/>
        <dsp:cNvSpPr/>
      </dsp:nvSpPr>
      <dsp:spPr>
        <a:xfrm>
          <a:off x="0" y="2207000"/>
          <a:ext cx="1333366" cy="10399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557" tIns="102721" rIns="70557" bIns="102721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Country of origin</a:t>
          </a:r>
          <a:endParaRPr lang="en-US" sz="1600" kern="1200"/>
        </a:p>
      </dsp:txBody>
      <dsp:txXfrm>
        <a:off x="0" y="2207000"/>
        <a:ext cx="1333366" cy="1039919"/>
      </dsp:txXfrm>
    </dsp:sp>
    <dsp:sp modelId="{394DA81C-058E-48A2-8A24-B88540D28586}">
      <dsp:nvSpPr>
        <dsp:cNvPr id="0" name=""/>
        <dsp:cNvSpPr/>
      </dsp:nvSpPr>
      <dsp:spPr>
        <a:xfrm>
          <a:off x="1333366" y="3309315"/>
          <a:ext cx="5333466" cy="103991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393DAF-BBC4-416B-8FD5-70CEB4331EB3}">
      <dsp:nvSpPr>
        <dsp:cNvPr id="0" name=""/>
        <dsp:cNvSpPr/>
      </dsp:nvSpPr>
      <dsp:spPr>
        <a:xfrm>
          <a:off x="0" y="3309315"/>
          <a:ext cx="1333366" cy="10399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557" tIns="102721" rIns="70557" bIns="102721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Country of destination</a:t>
          </a:r>
          <a:endParaRPr lang="en-US" sz="1600" kern="1200"/>
        </a:p>
      </dsp:txBody>
      <dsp:txXfrm>
        <a:off x="0" y="3309315"/>
        <a:ext cx="1333366" cy="1039919"/>
      </dsp:txXfrm>
    </dsp:sp>
    <dsp:sp modelId="{105AF24F-DF21-49F3-9875-7D24E3D0839E}">
      <dsp:nvSpPr>
        <dsp:cNvPr id="0" name=""/>
        <dsp:cNvSpPr/>
      </dsp:nvSpPr>
      <dsp:spPr>
        <a:xfrm>
          <a:off x="1333366" y="4411630"/>
          <a:ext cx="5333466" cy="103991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3484" tIns="264140" rIns="103484" bIns="26414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/>
            <a:t>Incoterms</a:t>
          </a:r>
          <a:endParaRPr lang="en-US" sz="1300" kern="1200"/>
        </a:p>
      </dsp:txBody>
      <dsp:txXfrm>
        <a:off x="1333366" y="4411630"/>
        <a:ext cx="5333466" cy="1039919"/>
      </dsp:txXfrm>
    </dsp:sp>
    <dsp:sp modelId="{685D03F6-0443-4D89-9B4A-60C0C2F1A145}">
      <dsp:nvSpPr>
        <dsp:cNvPr id="0" name=""/>
        <dsp:cNvSpPr/>
      </dsp:nvSpPr>
      <dsp:spPr>
        <a:xfrm>
          <a:off x="0" y="4411630"/>
          <a:ext cx="1333366" cy="10399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557" tIns="102721" rIns="70557" bIns="102721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Value</a:t>
          </a:r>
          <a:endParaRPr lang="en-US" sz="1600" kern="1200"/>
        </a:p>
      </dsp:txBody>
      <dsp:txXfrm>
        <a:off x="0" y="4411630"/>
        <a:ext cx="1333366" cy="10399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9D50B-25AD-4B39-A416-93721BD157E1}">
      <dsp:nvSpPr>
        <dsp:cNvPr id="0" name=""/>
        <dsp:cNvSpPr/>
      </dsp:nvSpPr>
      <dsp:spPr>
        <a:xfrm>
          <a:off x="0" y="278954"/>
          <a:ext cx="6666833" cy="155712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900" kern="1200"/>
            <a:t>Creation of an EU authority</a:t>
          </a:r>
          <a:endParaRPr lang="en-US" sz="3900" kern="1200"/>
        </a:p>
      </dsp:txBody>
      <dsp:txXfrm>
        <a:off x="76012" y="354966"/>
        <a:ext cx="6514809" cy="1405099"/>
      </dsp:txXfrm>
    </dsp:sp>
    <dsp:sp modelId="{BE319081-9092-404C-B5B9-B3B1E70A9D3E}">
      <dsp:nvSpPr>
        <dsp:cNvPr id="0" name=""/>
        <dsp:cNvSpPr/>
      </dsp:nvSpPr>
      <dsp:spPr>
        <a:xfrm>
          <a:off x="0" y="1948398"/>
          <a:ext cx="6666833" cy="1557123"/>
        </a:xfrm>
        <a:prstGeom prst="roundRect">
          <a:avLst/>
        </a:prstGeom>
        <a:gradFill rotWithShape="0">
          <a:gsLst>
            <a:gs pos="0">
              <a:schemeClr val="accent5">
                <a:hueOff val="-6076075"/>
                <a:satOff val="-413"/>
                <a:lumOff val="9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076075"/>
                <a:satOff val="-413"/>
                <a:lumOff val="9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076075"/>
                <a:satOff val="-413"/>
                <a:lumOff val="9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900" kern="1200"/>
            <a:t>Centralization of declaration data within whole EU</a:t>
          </a:r>
          <a:endParaRPr lang="en-US" sz="3900" kern="1200"/>
        </a:p>
      </dsp:txBody>
      <dsp:txXfrm>
        <a:off x="76012" y="2024410"/>
        <a:ext cx="6514809" cy="1405099"/>
      </dsp:txXfrm>
    </dsp:sp>
    <dsp:sp modelId="{9EE910A8-22A2-4C50-BCD1-291EAF3D6893}">
      <dsp:nvSpPr>
        <dsp:cNvPr id="0" name=""/>
        <dsp:cNvSpPr/>
      </dsp:nvSpPr>
      <dsp:spPr>
        <a:xfrm>
          <a:off x="0" y="3617841"/>
          <a:ext cx="6666833" cy="1557123"/>
        </a:xfrm>
        <a:prstGeom prst="roundRect">
          <a:avLst/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900" kern="1200"/>
            <a:t>Improvement of e-commerce control</a:t>
          </a:r>
          <a:endParaRPr lang="en-US" sz="3900" kern="1200"/>
        </a:p>
      </dsp:txBody>
      <dsp:txXfrm>
        <a:off x="76012" y="3693853"/>
        <a:ext cx="6514809" cy="14050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1D07ED-7866-4FEA-B575-260C2A259292}">
      <dsp:nvSpPr>
        <dsp:cNvPr id="0" name=""/>
        <dsp:cNvSpPr/>
      </dsp:nvSpPr>
      <dsp:spPr>
        <a:xfrm>
          <a:off x="3364992" y="2124"/>
          <a:ext cx="3785616" cy="1402286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/>
            <a:t>EU Hamonization</a:t>
          </a:r>
          <a:endParaRPr lang="en-US" sz="2700" kern="1200"/>
        </a:p>
      </dsp:txBody>
      <dsp:txXfrm>
        <a:off x="3433446" y="70578"/>
        <a:ext cx="3648708" cy="1265378"/>
      </dsp:txXfrm>
    </dsp:sp>
    <dsp:sp modelId="{CFDA169C-1B22-4BF3-9738-D72C29F8D0DB}">
      <dsp:nvSpPr>
        <dsp:cNvPr id="0" name=""/>
        <dsp:cNvSpPr/>
      </dsp:nvSpPr>
      <dsp:spPr>
        <a:xfrm>
          <a:off x="3364992" y="1474525"/>
          <a:ext cx="3785616" cy="1402286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/>
            <a:t>More precise data</a:t>
          </a:r>
          <a:endParaRPr lang="en-US" sz="2700" kern="1200"/>
        </a:p>
      </dsp:txBody>
      <dsp:txXfrm>
        <a:off x="3433446" y="1542979"/>
        <a:ext cx="3648708" cy="1265378"/>
      </dsp:txXfrm>
    </dsp:sp>
    <dsp:sp modelId="{5848AC7B-66DB-4594-B22D-FCB566E97118}">
      <dsp:nvSpPr>
        <dsp:cNvPr id="0" name=""/>
        <dsp:cNvSpPr/>
      </dsp:nvSpPr>
      <dsp:spPr>
        <a:xfrm>
          <a:off x="3364992" y="2946926"/>
          <a:ext cx="3785616" cy="1402286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/>
            <a:t>Moving to collect directly data from companies</a:t>
          </a:r>
          <a:endParaRPr lang="en-US" sz="2700" kern="1200"/>
        </a:p>
      </dsp:txBody>
      <dsp:txXfrm>
        <a:off x="3433446" y="3015380"/>
        <a:ext cx="3648708" cy="12653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EA91DA-FCFB-4A6D-B8C7-D772971D4D44}">
      <dsp:nvSpPr>
        <dsp:cNvPr id="0" name=""/>
        <dsp:cNvSpPr/>
      </dsp:nvSpPr>
      <dsp:spPr>
        <a:xfrm>
          <a:off x="0" y="849694"/>
          <a:ext cx="6666833" cy="6388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/>
            <a:t>Reliability on customs compliances</a:t>
          </a:r>
          <a:endParaRPr lang="en-US" sz="2600" kern="1200"/>
        </a:p>
      </dsp:txBody>
      <dsp:txXfrm>
        <a:off x="31185" y="880879"/>
        <a:ext cx="6604463" cy="576450"/>
      </dsp:txXfrm>
    </dsp:sp>
    <dsp:sp modelId="{6D313ADE-0DBF-46E5-8250-D17A1C24DA43}">
      <dsp:nvSpPr>
        <dsp:cNvPr id="0" name=""/>
        <dsp:cNvSpPr/>
      </dsp:nvSpPr>
      <dsp:spPr>
        <a:xfrm>
          <a:off x="0" y="1563394"/>
          <a:ext cx="6666833" cy="638820"/>
        </a:xfrm>
        <a:prstGeom prst="roundRect">
          <a:avLst/>
        </a:prstGeom>
        <a:gradFill rotWithShape="0">
          <a:gsLst>
            <a:gs pos="0">
              <a:schemeClr val="accent5">
                <a:hueOff val="-4050717"/>
                <a:satOff val="-275"/>
                <a:lumOff val="65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050717"/>
                <a:satOff val="-275"/>
                <a:lumOff val="65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050717"/>
                <a:satOff val="-275"/>
                <a:lumOff val="65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/>
            <a:t>Audit then </a:t>
          </a:r>
          <a:endParaRPr lang="en-US" sz="2600" kern="1200"/>
        </a:p>
      </dsp:txBody>
      <dsp:txXfrm>
        <a:off x="31185" y="1594579"/>
        <a:ext cx="6604463" cy="576450"/>
      </dsp:txXfrm>
    </dsp:sp>
    <dsp:sp modelId="{EBBB2E32-0E9E-4DAE-AEA6-3E164EFD2DC2}">
      <dsp:nvSpPr>
        <dsp:cNvPr id="0" name=""/>
        <dsp:cNvSpPr/>
      </dsp:nvSpPr>
      <dsp:spPr>
        <a:xfrm>
          <a:off x="0" y="2202214"/>
          <a:ext cx="6666833" cy="1049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72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2000" kern="1200"/>
            <a:t>AEO: Customs simplification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2000" kern="1200"/>
            <a:t>AEO Security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2000" kern="1200"/>
            <a:t>AEO full</a:t>
          </a:r>
          <a:endParaRPr lang="en-US" sz="2000" kern="1200"/>
        </a:p>
      </dsp:txBody>
      <dsp:txXfrm>
        <a:off x="0" y="2202214"/>
        <a:ext cx="6666833" cy="1049490"/>
      </dsp:txXfrm>
    </dsp:sp>
    <dsp:sp modelId="{6D416483-6DFD-45BA-9D56-121FD28DBF44}">
      <dsp:nvSpPr>
        <dsp:cNvPr id="0" name=""/>
        <dsp:cNvSpPr/>
      </dsp:nvSpPr>
      <dsp:spPr>
        <a:xfrm>
          <a:off x="0" y="3251705"/>
          <a:ext cx="6666833" cy="638820"/>
        </a:xfrm>
        <a:prstGeom prst="roundRect">
          <a:avLst/>
        </a:prstGeom>
        <a:gradFill rotWithShape="0">
          <a:gsLst>
            <a:gs pos="0">
              <a:schemeClr val="accent5">
                <a:hueOff val="-8101434"/>
                <a:satOff val="-551"/>
                <a:lumOff val="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8101434"/>
                <a:satOff val="-551"/>
                <a:lumOff val="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8101434"/>
                <a:satOff val="-551"/>
                <a:lumOff val="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/>
            <a:t>Based on ISO security norm of supply chain</a:t>
          </a:r>
          <a:endParaRPr lang="en-US" sz="2600" kern="1200"/>
        </a:p>
      </dsp:txBody>
      <dsp:txXfrm>
        <a:off x="31185" y="3282890"/>
        <a:ext cx="6604463" cy="576450"/>
      </dsp:txXfrm>
    </dsp:sp>
    <dsp:sp modelId="{1A7F2438-D174-4D38-868C-FF3C62C67B25}">
      <dsp:nvSpPr>
        <dsp:cNvPr id="0" name=""/>
        <dsp:cNvSpPr/>
      </dsp:nvSpPr>
      <dsp:spPr>
        <a:xfrm>
          <a:off x="0" y="3965405"/>
          <a:ext cx="6666833" cy="638820"/>
        </a:xfrm>
        <a:prstGeom prst="roundRect">
          <a:avLst/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/>
            <a:t>Control each 3 years</a:t>
          </a:r>
          <a:endParaRPr lang="en-US" sz="2600" kern="1200"/>
        </a:p>
      </dsp:txBody>
      <dsp:txXfrm>
        <a:off x="31185" y="3996590"/>
        <a:ext cx="6604463" cy="576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4C8CA7-6C5D-F8F0-42CF-E2349DB93C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Modifiez le style du titre</a:t>
            </a:r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35DE58C-CF9B-B831-A7FB-F125DA960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Modifiez le style des sous-titres du masque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C68526-86CA-6EB0-96E5-0D05AB54D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422D-4D36-4107-A821-6460F23696BD}" type="datetimeFigureOut">
              <a:rPr lang="fr-FR" smtClean="0"/>
              <a:t>04/10/2024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0AAFE8-540B-B696-9E2C-2CD771F14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19988B-4145-7758-7DA8-8652D728A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F6FD-F7BC-4D62-BEB9-F2005AC4D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3690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360E8A-CED0-11B2-4DF2-F12E8D17C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Modifiez le style du titre</a:t>
            </a:r>
            <a:endParaRPr lang="fr-FR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245B393-E9B1-8B0C-7619-DC4C5C2EE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FEF19B-2AF4-DC66-7DF0-FB9BF98EE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422D-4D36-4107-A821-6460F23696BD}" type="datetimeFigureOut">
              <a:rPr lang="fr-FR" smtClean="0"/>
              <a:t>04/10/2024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7C73E5-E506-A7AF-6B73-714BF669A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2F0CCC-625F-CB67-7154-B306E08EB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F6FD-F7BC-4D62-BEB9-F2005AC4D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5388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B8FABD0-222D-A563-BA09-E1AFA62FEA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Modifiez le style du titre</a:t>
            </a:r>
            <a:endParaRPr lang="fr-FR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5E888C2-99F6-EB38-4D0B-30DA223440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7226BB-BA28-41CB-C4B1-0EB609175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422D-4D36-4107-A821-6460F23696BD}" type="datetimeFigureOut">
              <a:rPr lang="fr-FR" smtClean="0"/>
              <a:t>04/10/2024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537817-2DF9-3CFC-BF84-62F1CD150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F53A5C-9D21-D694-2316-CC00C8442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F6FD-F7BC-4D62-BEB9-F2005AC4D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047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7D32E1-B3C5-38FE-5528-86DDFB7E5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Modifiez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D4C9CA-75F7-D2B4-1268-5D44BEFB9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790633-DFE4-4FB3-F375-5A9EED152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422D-4D36-4107-A821-6460F23696BD}" type="datetimeFigureOut">
              <a:rPr lang="fr-FR" smtClean="0"/>
              <a:t>04/10/2024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BB86C7-41C9-E096-A37D-CF565AAB0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98E18A-B1FC-61DA-4FAC-753AD95D7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F6FD-F7BC-4D62-BEB9-F2005AC4D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297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9EDC3-F195-A778-58DB-CE4B2A944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Modifiez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59210C-A4F4-5F0B-92CC-6C552DB26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BCC387-4ACA-03F5-B30A-25E0F2E41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422D-4D36-4107-A821-6460F23696BD}" type="datetimeFigureOut">
              <a:rPr lang="fr-FR" smtClean="0"/>
              <a:t>04/10/2024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48F7D4-68C2-C638-6A12-CA72327A0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7FBD62-A04D-B7E4-6092-22A0CC666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F6FD-F7BC-4D62-BEB9-F2005AC4D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8070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0D220F-D3A7-B982-2A53-786732044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Modifiez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456D9C-C2CB-6047-8C3C-9DF58EF519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17F81CA-C094-57F3-5852-B8AE84610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0ADAF4-E922-8EC8-955E-6DC641092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422D-4D36-4107-A821-6460F23696BD}" type="datetimeFigureOut">
              <a:rPr lang="fr-FR" smtClean="0"/>
              <a:t>04/10/2024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D5BDFF-FD6D-C5B3-2151-5E66BE2C6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F9237B6-B599-D78F-37A6-A1C470029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F6FD-F7BC-4D62-BEB9-F2005AC4D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923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6F0B3A-981F-23FD-E81D-CF47F20D0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Modifiez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F17AAE-072C-20D8-3B15-3467BD41F6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FD66951-C43B-57D2-F437-647D00D133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F284735-060C-D475-F6C8-471369AF0D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D59DE85-4B3E-B0E7-3D47-67EB19E89D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06066B2-1CC8-35AC-8365-B9A5CC040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422D-4D36-4107-A821-6460F23696BD}" type="datetimeFigureOut">
              <a:rPr lang="fr-FR" smtClean="0"/>
              <a:t>04/10/2024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F3E7632-2F2E-B825-919D-9FD68CEE4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D6B3C40-FCEC-AAE7-2366-58B9F9514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F6FD-F7BC-4D62-BEB9-F2005AC4D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18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BC447F-127E-E20E-E530-6D29748FB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Modifiez le style du titre</a:t>
            </a: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77EC2F3-E97A-1CF3-8F59-CC26FC958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422D-4D36-4107-A821-6460F23696BD}" type="datetimeFigureOut">
              <a:rPr lang="fr-FR" smtClean="0"/>
              <a:t>04/10/2024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94B50F2-882E-41E2-D6E9-A5D3F1AAD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CF9DCA2-E656-992C-5EC1-BD3D4F07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F6FD-F7BC-4D62-BEB9-F2005AC4D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923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7D52838-FE85-2194-2AC8-C6F10F932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422D-4D36-4107-A821-6460F23696BD}" type="datetimeFigureOut">
              <a:rPr lang="fr-FR" smtClean="0"/>
              <a:t>04/10/2024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7DA29E4-4320-9DA3-E411-409661F4E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6567849-FF57-6B3D-D484-3E5265D95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F6FD-F7BC-4D62-BEB9-F2005AC4D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7247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34B894-63CE-E2A7-B09B-4CB018C36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Modifiez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267789-A967-0C84-A3BF-05831A842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89A9870-DADC-2C75-2ED8-C70D2B88E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FE0406-D919-FAAB-0F28-B3DA01A23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422D-4D36-4107-A821-6460F23696BD}" type="datetimeFigureOut">
              <a:rPr lang="fr-FR" smtClean="0"/>
              <a:t>04/10/2024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332EA07-B0D1-21A2-9247-58E53BC15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A8A5A4-DC96-BCBC-FE5E-E464EFD30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F6FD-F7BC-4D62-BEB9-F2005AC4D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9676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45501E-3CE1-4EC2-922E-2495A1308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Modifiez le style du titre</a:t>
            </a:r>
            <a:endParaRPr lang="fr-FR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6CA83B2-5940-B60F-4B1A-8450E57EBE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0716D75-B1E5-7ADE-5088-1A7AC6FD0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399B858-5EDA-0BC7-BBF5-AAA85F504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422D-4D36-4107-A821-6460F23696BD}" type="datetimeFigureOut">
              <a:rPr lang="fr-FR" smtClean="0"/>
              <a:t>04/10/2024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82BD834-DEE1-2058-B71C-C48AB6364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5BD1E34-3128-ABE3-FF71-D9139F72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F6FD-F7BC-4D62-BEB9-F2005AC4D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387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99B6416-FC5D-5495-5234-8C173D92E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Modifiez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E9CE20-E083-1DBB-4A4B-85BA79876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EB9E6A-BC34-B5FF-CB9D-AF112182DD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59422D-4D36-4107-A821-6460F23696BD}" type="datetimeFigureOut">
              <a:rPr lang="fr-FR" smtClean="0"/>
              <a:t>04/10/2024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F58AF1-2474-2373-9C15-B504895585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E767A6-A9B3-6E7A-CCA6-EE0269A96D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71F6FD-F7BC-4D62-BEB9-F2005AC4D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838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ticky notes with question marks">
            <a:extLst>
              <a:ext uri="{FF2B5EF4-FFF2-40B4-BE49-F238E27FC236}">
                <a16:creationId xmlns:a16="http://schemas.microsoft.com/office/drawing/2014/main" id="{4131F1F6-5387-FC13-AEE2-D5E1434A427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t="10162" b="5569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EFC38A8C-8CFF-7C3E-FF23-DDA5A7671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TO PREPARE QUESTIONS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724E93-EC07-4B9B-A592-749E98D757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AEO</a:t>
            </a:r>
          </a:p>
        </p:txBody>
      </p:sp>
    </p:spTree>
    <p:extLst>
      <p:ext uri="{BB962C8B-B14F-4D97-AF65-F5344CB8AC3E}">
        <p14:creationId xmlns:p14="http://schemas.microsoft.com/office/powerpoint/2010/main" val="23869372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46A43D7-96C3-E1B6-2750-8D0C9D8BB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fr-FR" sz="4000">
                <a:solidFill>
                  <a:srgbClr val="FFFFFF"/>
                </a:solidFill>
              </a:rPr>
              <a:t>BASICS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804C5575-DC79-2058-5D20-5F6BD9179A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372927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2794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AB8CD30-CA71-7705-049F-A0EBF6174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fr-FR" sz="4000">
                <a:solidFill>
                  <a:srgbClr val="FFFFFF"/>
                </a:solidFill>
              </a:rPr>
              <a:t>EU CUSTOMS REFORM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81C71911-6709-958A-175A-4FBDAA3F0E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738613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077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CE39739-0928-3848-3620-778B43AC51A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412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276C361-2F4D-F9EC-9980-639815582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FR" dirty="0"/>
              <a:t>Delta I/E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139E54E7-0D2F-C660-4D3E-1177697D4A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42085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24585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149130F-7C79-9E30-A646-29D05C8AD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fr-FR" sz="4000">
                <a:solidFill>
                  <a:srgbClr val="FFFFFF"/>
                </a:solidFill>
              </a:rPr>
              <a:t>AEO issues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4DF9799F-0B02-8C9F-3D03-33686C25AC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3594262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3814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E99150D-F1C6-54F7-FBDC-88AFD7F73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0430" y="583345"/>
            <a:ext cx="7160357" cy="41648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8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Tarif binding information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6D163C-8987-107B-65D2-C0C377244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8228" y="5972174"/>
            <a:ext cx="8578699" cy="50482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Request to EU interface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522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Grand écran</PresentationFormat>
  <Paragraphs>30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Thème Office</vt:lpstr>
      <vt:lpstr>TO PREPARE QUESTIONS</vt:lpstr>
      <vt:lpstr>BASICS</vt:lpstr>
      <vt:lpstr>EU CUSTOMS REFORM</vt:lpstr>
      <vt:lpstr>Delta I/E</vt:lpstr>
      <vt:lpstr>AEO issues</vt:lpstr>
      <vt:lpstr>Tarif binding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Frederic Gauthier</dc:creator>
  <cp:lastModifiedBy>Frederic Gauthier</cp:lastModifiedBy>
  <cp:revision>1</cp:revision>
  <dcterms:created xsi:type="dcterms:W3CDTF">2024-10-04T06:06:47Z</dcterms:created>
  <dcterms:modified xsi:type="dcterms:W3CDTF">2024-10-04T06:22:04Z</dcterms:modified>
</cp:coreProperties>
</file>