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7" r:id="rId11"/>
    <p:sldId id="268" r:id="rId12"/>
    <p:sldId id="269" r:id="rId13"/>
    <p:sldId id="270" r:id="rId14"/>
    <p:sldId id="271" r:id="rId15"/>
    <p:sldId id="275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5465"/>
    <a:srgbClr val="82B8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111D69-78CC-B14F-4DA6-A53FE0A76B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82B609-EFC8-2E46-CD5C-926B29526E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E240D8-8D64-262E-1A8E-2B11534B5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AEC2-FE06-49F1-9345-8C8B1840B325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10A804-2D02-107F-F036-302300A10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2409C3-4404-0F42-50D7-092C964C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8258-7662-49B1-9528-3956357EA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34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DBBEC0-1863-4D4B-6ADD-721B6EFA6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2ED1F0F-30A7-321D-0A3A-06F150DF7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886326-3556-6972-1D02-665B8EC60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AEC2-FE06-49F1-9345-8C8B1840B325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82A66C-6FC3-3110-0FAD-6B8956EDB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81D81F-B59B-49EF-E2D3-112FFFAA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8258-7662-49B1-9528-3956357EA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12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03C7383-3ADC-6DE8-94C8-62545FBA5D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C7B38DB-6660-5354-5541-20F064E8E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6E7035-849B-CDE5-ADC8-C6A05071C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AEC2-FE06-49F1-9345-8C8B1840B325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52A278-8339-10FF-BEFD-F19CCDBF7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F474F8-893F-AAEB-556B-D736DE34C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8258-7662-49B1-9528-3956357EA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59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C6F897-1AF3-B199-E8DF-52062A8C6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CB383B-AA9C-E799-B87F-438377763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90A78E-6766-C23F-5286-E1A1BBAE9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AEC2-FE06-49F1-9345-8C8B1840B325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07BA04-40FD-692F-BA88-75F32A8B9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1CDACF-2D6F-7FB5-3E8C-5917B7FA3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8258-7662-49B1-9528-3956357EA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87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4451ED-AE04-302C-5F07-F0792282E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ADE656-2F54-C691-0221-217F05FFA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6E052F-1AFD-FD8A-8531-CDFFF6EA9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AEC2-FE06-49F1-9345-8C8B1840B325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70927F-601D-A279-BD19-26241BAFF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EBEFEC-1134-CB84-FCEA-8F4ABBE8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8258-7662-49B1-9528-3956357EA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51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1F246B-4C43-1657-CAFB-BF6681FB0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DC44C8-9F7F-A89D-3792-FD5E8E8E3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ADFE31-2642-EE60-9D78-FC09807B6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3C882A-1DB5-C127-7B46-848ADC469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AEC2-FE06-49F1-9345-8C8B1840B325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9894AB-6C01-0497-2943-D07C2F502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A56CFB-7FBB-5347-61B9-84E6856E0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8258-7662-49B1-9528-3956357EA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768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EBB280-A8F9-8342-6BEE-DC1A29BFC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007573-526B-D3C1-598C-CB392F270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99F8A44-604F-D32C-720E-86944C1E8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76033E8-A7BE-50FF-DEE3-41AFFB82AC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B1D5BC2-5E07-1F93-8187-C958AE43BA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617FE68-1364-0292-680E-5E84BC1DE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AEC2-FE06-49F1-9345-8C8B1840B325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BCA9960-5AEF-A151-C5A4-12E4057FE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3BC2C9F-AFCE-1B48-F969-4BB1DB765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8258-7662-49B1-9528-3956357EA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88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FEF57E-E6DD-E0D3-BF02-AD7B8D9E6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789A2F3-5717-D21C-C10E-01626899B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AEC2-FE06-49F1-9345-8C8B1840B325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7AEA221-56B8-96BD-7DD8-9B122F1D4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EFAB117-9146-AD7B-39DB-48C8225A5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8258-7662-49B1-9528-3956357EA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95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493F8BC-5BA9-AC9F-0BFA-D763CAE61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AEC2-FE06-49F1-9345-8C8B1840B325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00264BD-40ED-AAF4-34A1-8F783D49E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18454B-4D22-8679-020B-4F278ACFE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8258-7662-49B1-9528-3956357EA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44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53A5B9-C6CF-F0A3-A8D0-F9291E162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0D1DE3-1979-C1EC-C15A-91EA961BB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02E1502-C50B-D324-B0A9-B75124700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535720-7E38-5B0C-3FB8-C4826A6AC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AEC2-FE06-49F1-9345-8C8B1840B325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44D2C9-85D2-B533-6847-0396D8934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0CD4CC-B827-258C-8290-8650BFC1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8258-7662-49B1-9528-3956357EA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93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0FB255-0DE9-EEEA-1BF9-9DABE8675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C0EDC06-348C-98BE-E195-12A7EAAB6D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B61BE6-5281-D61B-ED54-87A4E9BD1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B4C294-B8DA-24CB-90E3-B40695FE1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AEC2-FE06-49F1-9345-8C8B1840B325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0847FC-4AAA-7DF7-C452-5275934AA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5426CF-BAEA-835A-A875-44233354E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8258-7662-49B1-9528-3956357EA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3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C1001EA-53FA-59F4-AAE3-D32FBBF97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1BB4F46-C0A5-F1F4-43CA-426D56F3F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46DD6D-397E-905A-9AD2-5799CFC877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3AEC2-FE06-49F1-9345-8C8B1840B325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98C5A2-EC4E-13C9-274F-1D77356F24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D42237-1019-EF76-352D-E522D3E7F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C8258-7662-49B1-9528-3956357EA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35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5DEC746C-651C-4503-EEA9-84344E7F9EB7}"/>
              </a:ext>
            </a:extLst>
          </p:cNvPr>
          <p:cNvSpPr txBox="1"/>
          <p:nvPr/>
        </p:nvSpPr>
        <p:spPr>
          <a:xfrm>
            <a:off x="944393" y="646026"/>
            <a:ext cx="1030321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4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Vous allez participer à une étude sur l’influence du contexte spatial familier sur la  construction de scène mentale. </a:t>
            </a:r>
            <a:br>
              <a:rPr lang="fr-FR" sz="24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4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Plusieurs consignes vous sont données. Vous devrez lire chacune d’entre elles attentivement et prendre votre temps pour les respecter. Il n’y a pas de bonne ou mauvaise réponse, ce qui compte c’est votre propre ressenti.</a:t>
            </a:r>
          </a:p>
          <a:p>
            <a:pPr algn="ctr">
              <a:lnSpc>
                <a:spcPct val="150000"/>
              </a:lnSpc>
            </a:pPr>
            <a:r>
              <a:rPr lang="fr-FR" sz="24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 la suite, plusieurs questionnaires vous serons proposés. Vous devrez répondre minutieusement à chacun d’entre eux.</a:t>
            </a:r>
          </a:p>
          <a:p>
            <a:pPr algn="ctr">
              <a:lnSpc>
                <a:spcPct val="150000"/>
              </a:lnSpc>
            </a:pPr>
            <a:endParaRPr lang="fr-FR" sz="2400" dirty="0">
              <a:solidFill>
                <a:srgbClr val="2354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24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commencer appuyer sur la barre d’espace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471D5D-DEDB-0A96-CEB7-A3DFFA791CF0}"/>
              </a:ext>
            </a:extLst>
          </p:cNvPr>
          <p:cNvSpPr/>
          <p:nvPr/>
        </p:nvSpPr>
        <p:spPr>
          <a:xfrm>
            <a:off x="1" y="-77821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705A76-51AC-C160-C034-0CC3C412097B}"/>
              </a:ext>
            </a:extLst>
          </p:cNvPr>
          <p:cNvSpPr/>
          <p:nvPr/>
        </p:nvSpPr>
        <p:spPr>
          <a:xfrm>
            <a:off x="-1" y="6440574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0441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6DDE80-7F60-7371-7289-CC2D392E5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Vous allez maintenant penser le plus précisément possible à un événement personnel ayant eu lieu dans cet environnement. Cette événement ne doit pas être vieux de plus de 3 ans. </a:t>
            </a:r>
            <a:b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partir cet événement, repensez aux détails spatiaux de  l’environnement et aux caractéristiques alentours. </a:t>
            </a:r>
            <a:b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repensant à cette scène, déplacez-vous mentalement dans l’espace, et identifiez les points de repère de l’environnement. </a:t>
            </a:r>
            <a:b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i="1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Prenez autant de temps qu’il vous est nécessaire pour reconstruire la scène la plus fidèle possible à votre souvenir.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E336BB-CEFD-2032-3974-C4F4F458A411}"/>
              </a:ext>
            </a:extLst>
          </p:cNvPr>
          <p:cNvSpPr/>
          <p:nvPr/>
        </p:nvSpPr>
        <p:spPr>
          <a:xfrm>
            <a:off x="1" y="-77821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0EE4A1-3BEB-B0E6-C734-DEC038EAD888}"/>
              </a:ext>
            </a:extLst>
          </p:cNvPr>
          <p:cNvSpPr/>
          <p:nvPr/>
        </p:nvSpPr>
        <p:spPr>
          <a:xfrm>
            <a:off x="-1" y="6440574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087266F-DBC4-5802-21BB-8CCD0D996C97}"/>
              </a:ext>
            </a:extLst>
          </p:cNvPr>
          <p:cNvSpPr txBox="1"/>
          <p:nvPr/>
        </p:nvSpPr>
        <p:spPr>
          <a:xfrm>
            <a:off x="3633216" y="6040464"/>
            <a:ext cx="4925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poursuive, appuyer sur la barre d’espace </a:t>
            </a:r>
          </a:p>
        </p:txBody>
      </p:sp>
    </p:spTree>
    <p:extLst>
      <p:ext uri="{BB962C8B-B14F-4D97-AF65-F5344CB8AC3E}">
        <p14:creationId xmlns:p14="http://schemas.microsoft.com/office/powerpoint/2010/main" val="1520417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EFBA73C-7CC0-54FD-9045-ABCA97BB1D8B}"/>
              </a:ext>
            </a:extLst>
          </p:cNvPr>
          <p:cNvSpPr txBox="1"/>
          <p:nvPr/>
        </p:nvSpPr>
        <p:spPr>
          <a:xfrm>
            <a:off x="1752598" y="2347752"/>
            <a:ext cx="8686800" cy="168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Tout en repensant à votre souvenir, merci de compléter les trois questionnaires de la page 28 à la page 34.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C91AF09-DB3F-8D2B-2879-88266ADCFB12}"/>
              </a:ext>
            </a:extLst>
          </p:cNvPr>
          <p:cNvSpPr txBox="1"/>
          <p:nvPr/>
        </p:nvSpPr>
        <p:spPr>
          <a:xfrm>
            <a:off x="1983598" y="6040464"/>
            <a:ext cx="8224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Lorsque vous y avez répondu, appuyer sur la barre d’espace pour poursuivre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AE9788-F422-7175-A164-B67E525BC5BC}"/>
              </a:ext>
            </a:extLst>
          </p:cNvPr>
          <p:cNvSpPr/>
          <p:nvPr/>
        </p:nvSpPr>
        <p:spPr>
          <a:xfrm>
            <a:off x="1" y="-77821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882408-BBB7-2958-3293-BAE95F3740F0}"/>
              </a:ext>
            </a:extLst>
          </p:cNvPr>
          <p:cNvSpPr/>
          <p:nvPr/>
        </p:nvSpPr>
        <p:spPr>
          <a:xfrm>
            <a:off x="-1" y="6440574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3068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2AD7662-7668-B59B-B9A1-3BE5EDB73192}"/>
              </a:ext>
            </a:extLst>
          </p:cNvPr>
          <p:cNvSpPr txBox="1"/>
          <p:nvPr/>
        </p:nvSpPr>
        <p:spPr>
          <a:xfrm>
            <a:off x="441958" y="368502"/>
            <a:ext cx="6461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CONTEXTE PEU FAMILIER N°2 </a:t>
            </a:r>
            <a:r>
              <a:rPr lang="fr-FR" sz="24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(page 35) :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9C3534F-2BC6-7090-1BF1-ABBE1B98044C}"/>
              </a:ext>
            </a:extLst>
          </p:cNvPr>
          <p:cNvSpPr txBox="1"/>
          <p:nvPr/>
        </p:nvSpPr>
        <p:spPr>
          <a:xfrm>
            <a:off x="3633216" y="6040464"/>
            <a:ext cx="4925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poursuive, appuyer sur la barre d’espace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7FDBA8-A0A7-929F-8BD3-50336AFBAB0A}"/>
              </a:ext>
            </a:extLst>
          </p:cNvPr>
          <p:cNvSpPr/>
          <p:nvPr/>
        </p:nvSpPr>
        <p:spPr>
          <a:xfrm>
            <a:off x="1" y="-77821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E04E03-B5C5-B82D-5D45-8C9CFD202ED0}"/>
              </a:ext>
            </a:extLst>
          </p:cNvPr>
          <p:cNvSpPr/>
          <p:nvPr/>
        </p:nvSpPr>
        <p:spPr>
          <a:xfrm>
            <a:off x="-1" y="6440574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75DD7E1-B72F-B04C-719B-7A3284F620BE}"/>
              </a:ext>
            </a:extLst>
          </p:cNvPr>
          <p:cNvSpPr txBox="1"/>
          <p:nvPr/>
        </p:nvSpPr>
        <p:spPr>
          <a:xfrm>
            <a:off x="929640" y="1413063"/>
            <a:ext cx="103327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Pensez à un environnement spatial qui vous est </a:t>
            </a:r>
            <a:r>
              <a:rPr lang="fr-FR" sz="3200" b="1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peu</a:t>
            </a:r>
            <a:r>
              <a:rPr lang="fr-FR" sz="32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familier.</a:t>
            </a:r>
          </a:p>
          <a:p>
            <a:pPr algn="ctr"/>
            <a:endParaRPr lang="fr-FR" sz="3200" dirty="0">
              <a:solidFill>
                <a:srgbClr val="2354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3200" i="1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Cela peut-être un musée que vous avez déjà visité, un restaurant ou vous êtes déjà rendu, la maison d’un ami …</a:t>
            </a:r>
          </a:p>
          <a:p>
            <a:pPr algn="ctr"/>
            <a:endParaRPr lang="fr-FR" sz="3200" i="1" dirty="0">
              <a:solidFill>
                <a:srgbClr val="2354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32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 la début de la page 35 du formulaire, précisez votre degré de familiarité avec cette environnement et à quelle fréquence vous vous y rendez. </a:t>
            </a:r>
          </a:p>
        </p:txBody>
      </p:sp>
    </p:spTree>
    <p:extLst>
      <p:ext uri="{BB962C8B-B14F-4D97-AF65-F5344CB8AC3E}">
        <p14:creationId xmlns:p14="http://schemas.microsoft.com/office/powerpoint/2010/main" val="1420371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6DDE80-7F60-7371-7289-CC2D392E5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Vous allez maintenant penser le plus précisément possible à un événement personnel ayant eu lieu dans cet environnement. Cette événement ne doit pas être vieux de plus de 3 ans. </a:t>
            </a:r>
            <a:b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partir cet événement, repensez aux détails spatiaux de  l’environnement et aux caractéristiques alentours. </a:t>
            </a:r>
            <a:b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repensant à cette scène, déplacez-vous mentalement dans l’espace, et identifiez les points de repère de l’environnement. </a:t>
            </a:r>
            <a:b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i="1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Prenez autant de temps qu’il vous est nécessaire pour reconstruire la scène la plus fidèle possible à votre souvenir.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E336BB-CEFD-2032-3974-C4F4F458A411}"/>
              </a:ext>
            </a:extLst>
          </p:cNvPr>
          <p:cNvSpPr/>
          <p:nvPr/>
        </p:nvSpPr>
        <p:spPr>
          <a:xfrm>
            <a:off x="1" y="-77821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0EE4A1-3BEB-B0E6-C734-DEC038EAD888}"/>
              </a:ext>
            </a:extLst>
          </p:cNvPr>
          <p:cNvSpPr/>
          <p:nvPr/>
        </p:nvSpPr>
        <p:spPr>
          <a:xfrm>
            <a:off x="-1" y="6440574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087266F-DBC4-5802-21BB-8CCD0D996C97}"/>
              </a:ext>
            </a:extLst>
          </p:cNvPr>
          <p:cNvSpPr txBox="1"/>
          <p:nvPr/>
        </p:nvSpPr>
        <p:spPr>
          <a:xfrm>
            <a:off x="3633216" y="6040464"/>
            <a:ext cx="4925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poursuive, appuyer sur la barre d’espace </a:t>
            </a:r>
          </a:p>
        </p:txBody>
      </p:sp>
    </p:spTree>
    <p:extLst>
      <p:ext uri="{BB962C8B-B14F-4D97-AF65-F5344CB8AC3E}">
        <p14:creationId xmlns:p14="http://schemas.microsoft.com/office/powerpoint/2010/main" val="398081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C91AF09-DB3F-8D2B-2879-88266ADCFB12}"/>
              </a:ext>
            </a:extLst>
          </p:cNvPr>
          <p:cNvSpPr txBox="1"/>
          <p:nvPr/>
        </p:nvSpPr>
        <p:spPr>
          <a:xfrm>
            <a:off x="1983598" y="6040464"/>
            <a:ext cx="8224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Lorsque vous y avez répondu, appuyer sur la barre d’espace pour poursuivre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AE9788-F422-7175-A164-B67E525BC5BC}"/>
              </a:ext>
            </a:extLst>
          </p:cNvPr>
          <p:cNvSpPr/>
          <p:nvPr/>
        </p:nvSpPr>
        <p:spPr>
          <a:xfrm>
            <a:off x="1" y="-77821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882408-BBB7-2958-3293-BAE95F3740F0}"/>
              </a:ext>
            </a:extLst>
          </p:cNvPr>
          <p:cNvSpPr/>
          <p:nvPr/>
        </p:nvSpPr>
        <p:spPr>
          <a:xfrm>
            <a:off x="-1" y="6440574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3C70589-2EFB-50C0-C86F-A538C543DAEE}"/>
              </a:ext>
            </a:extLst>
          </p:cNvPr>
          <p:cNvSpPr txBox="1"/>
          <p:nvPr/>
        </p:nvSpPr>
        <p:spPr>
          <a:xfrm>
            <a:off x="1752598" y="2347752"/>
            <a:ext cx="8686800" cy="168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Tout en repensant à votre souvenir, merci de compléter les trois questionnaires de la page 35 à la page 41.</a:t>
            </a:r>
          </a:p>
        </p:txBody>
      </p:sp>
    </p:spTree>
    <p:extLst>
      <p:ext uri="{BB962C8B-B14F-4D97-AF65-F5344CB8AC3E}">
        <p14:creationId xmlns:p14="http://schemas.microsoft.com/office/powerpoint/2010/main" val="3526923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2CB9046-E1A9-1F7D-77E0-170203DFA745}"/>
              </a:ext>
            </a:extLst>
          </p:cNvPr>
          <p:cNvSpPr txBox="1"/>
          <p:nvPr/>
        </p:nvSpPr>
        <p:spPr>
          <a:xfrm>
            <a:off x="2641161" y="2397948"/>
            <a:ext cx="69096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Vous êtes arrivé à la fin de cette expérience. </a:t>
            </a:r>
          </a:p>
          <a:p>
            <a:pPr algn="ctr"/>
            <a:endParaRPr lang="fr-FR" sz="3200" dirty="0">
              <a:solidFill>
                <a:srgbClr val="2354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32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Merci pour votre participation 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AC1D54-DBF7-6097-A621-491E1C0DEE68}"/>
              </a:ext>
            </a:extLst>
          </p:cNvPr>
          <p:cNvSpPr/>
          <p:nvPr/>
        </p:nvSpPr>
        <p:spPr>
          <a:xfrm>
            <a:off x="1" y="-145915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368708-478C-4ED6-2420-328A420BD175}"/>
              </a:ext>
            </a:extLst>
          </p:cNvPr>
          <p:cNvSpPr/>
          <p:nvPr/>
        </p:nvSpPr>
        <p:spPr>
          <a:xfrm>
            <a:off x="-1" y="6440574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603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C031369-C7D2-3162-4376-D2579A34B303}"/>
              </a:ext>
            </a:extLst>
          </p:cNvPr>
          <p:cNvSpPr/>
          <p:nvPr/>
        </p:nvSpPr>
        <p:spPr>
          <a:xfrm>
            <a:off x="1" y="-77821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5AEF04-DC67-F8C1-4C1B-41478D259B3F}"/>
              </a:ext>
            </a:extLst>
          </p:cNvPr>
          <p:cNvSpPr/>
          <p:nvPr/>
        </p:nvSpPr>
        <p:spPr>
          <a:xfrm>
            <a:off x="-1" y="6440574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F2DC346-8A4F-CD65-479C-820B429948CF}"/>
              </a:ext>
            </a:extLst>
          </p:cNvPr>
          <p:cNvSpPr txBox="1"/>
          <p:nvPr/>
        </p:nvSpPr>
        <p:spPr>
          <a:xfrm>
            <a:off x="1983598" y="1866595"/>
            <a:ext cx="79400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commencer, je vous remercie de compléter les </a:t>
            </a:r>
            <a:r>
              <a:rPr lang="fr-FR" sz="2800" b="1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questionnaires de la page 2 à la page 13.  </a:t>
            </a:r>
          </a:p>
          <a:p>
            <a:pPr algn="ctr"/>
            <a:endParaRPr lang="fr-FR" sz="2800" dirty="0">
              <a:solidFill>
                <a:srgbClr val="2354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Lisez attentivement les consignes et prenez le temps qu’il vous est nécessaire.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500B9CB-3470-9214-C027-697C7A9A81C0}"/>
              </a:ext>
            </a:extLst>
          </p:cNvPr>
          <p:cNvSpPr txBox="1"/>
          <p:nvPr/>
        </p:nvSpPr>
        <p:spPr>
          <a:xfrm>
            <a:off x="1983598" y="6040464"/>
            <a:ext cx="8224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Lorsque vous y avez répondu, appuyer sur la barre d’espace pour poursuivre</a:t>
            </a:r>
          </a:p>
        </p:txBody>
      </p:sp>
    </p:spTree>
    <p:extLst>
      <p:ext uri="{BB962C8B-B14F-4D97-AF65-F5344CB8AC3E}">
        <p14:creationId xmlns:p14="http://schemas.microsoft.com/office/powerpoint/2010/main" val="228205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63630B8-AE3C-F1FC-F996-5BF770B61E27}"/>
              </a:ext>
            </a:extLst>
          </p:cNvPr>
          <p:cNvSpPr txBox="1"/>
          <p:nvPr/>
        </p:nvSpPr>
        <p:spPr>
          <a:xfrm>
            <a:off x="1333017" y="1450156"/>
            <a:ext cx="95259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Pensez à un environnement spatial qui vous est très </a:t>
            </a:r>
            <a:r>
              <a:rPr lang="fr-FR" sz="3200" b="1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familier.</a:t>
            </a:r>
          </a:p>
          <a:p>
            <a:pPr algn="ctr"/>
            <a:endParaRPr lang="fr-FR" sz="2800" dirty="0">
              <a:solidFill>
                <a:srgbClr val="2354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2400" i="1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Cela peut-être votre habitation, votre environnement de travail, un lieu ou vous vous rendez régulièrement…</a:t>
            </a:r>
          </a:p>
          <a:p>
            <a:pPr algn="ctr"/>
            <a:endParaRPr lang="fr-FR" sz="2800" i="1" dirty="0">
              <a:solidFill>
                <a:srgbClr val="2354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 la début de la page 14 du formulaire, précisez votre degré de familiarité avec cette environnement et à quelle fréquence vous vous y rendez.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2AD7662-7668-B59B-B9A1-3BE5EDB73192}"/>
              </a:ext>
            </a:extLst>
          </p:cNvPr>
          <p:cNvSpPr txBox="1"/>
          <p:nvPr/>
        </p:nvSpPr>
        <p:spPr>
          <a:xfrm>
            <a:off x="441959" y="368502"/>
            <a:ext cx="6248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CONTEXTE FAMILIER N°1 (page 14) :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7FDBA8-A0A7-929F-8BD3-50336AFBAB0A}"/>
              </a:ext>
            </a:extLst>
          </p:cNvPr>
          <p:cNvSpPr/>
          <p:nvPr/>
        </p:nvSpPr>
        <p:spPr>
          <a:xfrm>
            <a:off x="1" y="-77821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E04E03-B5C5-B82D-5D45-8C9CFD202ED0}"/>
              </a:ext>
            </a:extLst>
          </p:cNvPr>
          <p:cNvSpPr/>
          <p:nvPr/>
        </p:nvSpPr>
        <p:spPr>
          <a:xfrm>
            <a:off x="-1" y="6440574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853760F-329B-7DA1-AB05-3C502D65CE70}"/>
              </a:ext>
            </a:extLst>
          </p:cNvPr>
          <p:cNvSpPr txBox="1"/>
          <p:nvPr/>
        </p:nvSpPr>
        <p:spPr>
          <a:xfrm>
            <a:off x="3633216" y="6040464"/>
            <a:ext cx="4925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poursuive, appuyer sur la barre d’espace </a:t>
            </a:r>
          </a:p>
        </p:txBody>
      </p:sp>
    </p:spTree>
    <p:extLst>
      <p:ext uri="{BB962C8B-B14F-4D97-AF65-F5344CB8AC3E}">
        <p14:creationId xmlns:p14="http://schemas.microsoft.com/office/powerpoint/2010/main" val="3488119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6DDE80-7F60-7371-7289-CC2D392E5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296496"/>
          </a:xfrm>
        </p:spPr>
        <p:txBody>
          <a:bodyPr>
            <a:noAutofit/>
          </a:bodyPr>
          <a:lstStyle/>
          <a:p>
            <a:pPr algn="ctr"/>
            <a: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Vous allez maintenant penser le plus précisément possible à un événement personnel ayant eu lieu dans cet environnement. Cette événement ne doit pas être vieux de plus de 3 ans. </a:t>
            </a:r>
            <a:b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partir cet événement, repensez aux détails spatiaux de l’environnement et aux caractéristiques alentours. </a:t>
            </a:r>
            <a:b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repensant à cette scène, déplacez-vous mentalement dans l’espace, et identifiez les points de repère de l’environnement. </a:t>
            </a:r>
            <a:b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i="1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Prenez autant de temps qu’il vous est nécessaire pour reconstruire la scène la plus fidèle possible à votre souvenir.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E336BB-CEFD-2032-3974-C4F4F458A411}"/>
              </a:ext>
            </a:extLst>
          </p:cNvPr>
          <p:cNvSpPr/>
          <p:nvPr/>
        </p:nvSpPr>
        <p:spPr>
          <a:xfrm>
            <a:off x="1" y="-77821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0EE4A1-3BEB-B0E6-C734-DEC038EAD888}"/>
              </a:ext>
            </a:extLst>
          </p:cNvPr>
          <p:cNvSpPr/>
          <p:nvPr/>
        </p:nvSpPr>
        <p:spPr>
          <a:xfrm>
            <a:off x="-1" y="6440574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087266F-DBC4-5802-21BB-8CCD0D996C97}"/>
              </a:ext>
            </a:extLst>
          </p:cNvPr>
          <p:cNvSpPr txBox="1"/>
          <p:nvPr/>
        </p:nvSpPr>
        <p:spPr>
          <a:xfrm>
            <a:off x="3633216" y="6040464"/>
            <a:ext cx="4925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poursuive, appuyer sur la barre d’espace </a:t>
            </a:r>
          </a:p>
        </p:txBody>
      </p:sp>
    </p:spTree>
    <p:extLst>
      <p:ext uri="{BB962C8B-B14F-4D97-AF65-F5344CB8AC3E}">
        <p14:creationId xmlns:p14="http://schemas.microsoft.com/office/powerpoint/2010/main" val="1680986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EFBA73C-7CC0-54FD-9045-ABCA97BB1D8B}"/>
              </a:ext>
            </a:extLst>
          </p:cNvPr>
          <p:cNvSpPr txBox="1"/>
          <p:nvPr/>
        </p:nvSpPr>
        <p:spPr>
          <a:xfrm>
            <a:off x="1752598" y="2347752"/>
            <a:ext cx="8686800" cy="168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Tout en repensant à votre souvenir, merci de compléter les trois questionnaires de la page 14 à la page 20.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C91AF09-DB3F-8D2B-2879-88266ADCFB12}"/>
              </a:ext>
            </a:extLst>
          </p:cNvPr>
          <p:cNvSpPr txBox="1"/>
          <p:nvPr/>
        </p:nvSpPr>
        <p:spPr>
          <a:xfrm>
            <a:off x="1983598" y="6040464"/>
            <a:ext cx="8224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Lorsque vous y avez répondu, appuyer sur la barre d’espace pour poursuivre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AE9788-F422-7175-A164-B67E525BC5BC}"/>
              </a:ext>
            </a:extLst>
          </p:cNvPr>
          <p:cNvSpPr/>
          <p:nvPr/>
        </p:nvSpPr>
        <p:spPr>
          <a:xfrm>
            <a:off x="1" y="-77821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882408-BBB7-2958-3293-BAE95F3740F0}"/>
              </a:ext>
            </a:extLst>
          </p:cNvPr>
          <p:cNvSpPr/>
          <p:nvPr/>
        </p:nvSpPr>
        <p:spPr>
          <a:xfrm>
            <a:off x="-1" y="6440574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5155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2AD7662-7668-B59B-B9A1-3BE5EDB73192}"/>
              </a:ext>
            </a:extLst>
          </p:cNvPr>
          <p:cNvSpPr txBox="1"/>
          <p:nvPr/>
        </p:nvSpPr>
        <p:spPr>
          <a:xfrm>
            <a:off x="441958" y="368502"/>
            <a:ext cx="5760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CONTEXTE FAMILIER N°2 (page 21) </a:t>
            </a:r>
            <a:r>
              <a:rPr lang="fr-FR" sz="24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9C3534F-2BC6-7090-1BF1-ABBE1B98044C}"/>
              </a:ext>
            </a:extLst>
          </p:cNvPr>
          <p:cNvSpPr txBox="1"/>
          <p:nvPr/>
        </p:nvSpPr>
        <p:spPr>
          <a:xfrm>
            <a:off x="3633216" y="6040464"/>
            <a:ext cx="4925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poursuive, appuyer sur la barre d’espace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7FDBA8-A0A7-929F-8BD3-50336AFBAB0A}"/>
              </a:ext>
            </a:extLst>
          </p:cNvPr>
          <p:cNvSpPr/>
          <p:nvPr/>
        </p:nvSpPr>
        <p:spPr>
          <a:xfrm>
            <a:off x="1" y="-77821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E04E03-B5C5-B82D-5D45-8C9CFD202ED0}"/>
              </a:ext>
            </a:extLst>
          </p:cNvPr>
          <p:cNvSpPr/>
          <p:nvPr/>
        </p:nvSpPr>
        <p:spPr>
          <a:xfrm>
            <a:off x="-1" y="6440574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07726BC-50E0-D2D2-669A-C581BADFD39A}"/>
              </a:ext>
            </a:extLst>
          </p:cNvPr>
          <p:cNvSpPr txBox="1"/>
          <p:nvPr/>
        </p:nvSpPr>
        <p:spPr>
          <a:xfrm>
            <a:off x="1333017" y="1450156"/>
            <a:ext cx="95259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Pensez à un environnement spatial qui vous est très </a:t>
            </a:r>
            <a:r>
              <a:rPr lang="fr-FR" sz="3200" b="1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familier.</a:t>
            </a:r>
          </a:p>
          <a:p>
            <a:pPr algn="ctr"/>
            <a:endParaRPr lang="fr-FR" sz="2800" dirty="0">
              <a:solidFill>
                <a:srgbClr val="2354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2400" i="1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Cela peut-être votre habitation, votre environnement de travail, un lieu ou vous vous rendez régulièrement…</a:t>
            </a:r>
          </a:p>
          <a:p>
            <a:pPr algn="ctr"/>
            <a:endParaRPr lang="fr-FR" sz="2800" i="1" dirty="0">
              <a:solidFill>
                <a:srgbClr val="2354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 la début de la page 21 du formulaire, précisez votre degré de familiarité avec cette environnement et à quelle fréquence vous vous y rendez. </a:t>
            </a:r>
          </a:p>
        </p:txBody>
      </p:sp>
    </p:spTree>
    <p:extLst>
      <p:ext uri="{BB962C8B-B14F-4D97-AF65-F5344CB8AC3E}">
        <p14:creationId xmlns:p14="http://schemas.microsoft.com/office/powerpoint/2010/main" val="2118628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6DDE80-7F60-7371-7289-CC2D392E5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Vous allez maintenant penser le plus précisément possible à un événement personnel ayant eu lieu dans cet environnement. Cette événement ne doit pas être vieux de plus de 3 ans. </a:t>
            </a:r>
            <a:b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partir cet événement, repensez aux détails spatiaux de l’environnement et aux caractéristiques alentours. </a:t>
            </a:r>
            <a:b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repensant à cette scène, déplacez-vous mentalement dans l’espace, et identifiez les points de repère de l’environnement. </a:t>
            </a:r>
            <a:b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i="1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Prenez autant de temps qu’il vous est nécessaire pour reconstruire la scène la plus fidèle possible à votre souvenir.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E336BB-CEFD-2032-3974-C4F4F458A411}"/>
              </a:ext>
            </a:extLst>
          </p:cNvPr>
          <p:cNvSpPr/>
          <p:nvPr/>
        </p:nvSpPr>
        <p:spPr>
          <a:xfrm>
            <a:off x="1" y="-77821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0EE4A1-3BEB-B0E6-C734-DEC038EAD888}"/>
              </a:ext>
            </a:extLst>
          </p:cNvPr>
          <p:cNvSpPr/>
          <p:nvPr/>
        </p:nvSpPr>
        <p:spPr>
          <a:xfrm>
            <a:off x="-1" y="6440574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087266F-DBC4-5802-21BB-8CCD0D996C97}"/>
              </a:ext>
            </a:extLst>
          </p:cNvPr>
          <p:cNvSpPr txBox="1"/>
          <p:nvPr/>
        </p:nvSpPr>
        <p:spPr>
          <a:xfrm>
            <a:off x="3633216" y="6040464"/>
            <a:ext cx="4925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poursuive, appuyer sur la barre d’espace </a:t>
            </a:r>
          </a:p>
        </p:txBody>
      </p:sp>
    </p:spTree>
    <p:extLst>
      <p:ext uri="{BB962C8B-B14F-4D97-AF65-F5344CB8AC3E}">
        <p14:creationId xmlns:p14="http://schemas.microsoft.com/office/powerpoint/2010/main" val="970239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EFBA73C-7CC0-54FD-9045-ABCA97BB1D8B}"/>
              </a:ext>
            </a:extLst>
          </p:cNvPr>
          <p:cNvSpPr txBox="1"/>
          <p:nvPr/>
        </p:nvSpPr>
        <p:spPr>
          <a:xfrm>
            <a:off x="1752598" y="2347752"/>
            <a:ext cx="8686800" cy="168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28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Tout en repensant à votre souvenir, merci de compléter les trois questionnaires de la page 21 à la page 27.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C91AF09-DB3F-8D2B-2879-88266ADCFB12}"/>
              </a:ext>
            </a:extLst>
          </p:cNvPr>
          <p:cNvSpPr txBox="1"/>
          <p:nvPr/>
        </p:nvSpPr>
        <p:spPr>
          <a:xfrm>
            <a:off x="1983598" y="6040464"/>
            <a:ext cx="8224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Lorsque vous y avez répondu, appuyer sur la barre d’espace pour poursuivre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AE9788-F422-7175-A164-B67E525BC5BC}"/>
              </a:ext>
            </a:extLst>
          </p:cNvPr>
          <p:cNvSpPr/>
          <p:nvPr/>
        </p:nvSpPr>
        <p:spPr>
          <a:xfrm>
            <a:off x="1" y="-77821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882408-BBB7-2958-3293-BAE95F3740F0}"/>
              </a:ext>
            </a:extLst>
          </p:cNvPr>
          <p:cNvSpPr/>
          <p:nvPr/>
        </p:nvSpPr>
        <p:spPr>
          <a:xfrm>
            <a:off x="-1" y="6440574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9830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63630B8-AE3C-F1FC-F996-5BF770B61E27}"/>
              </a:ext>
            </a:extLst>
          </p:cNvPr>
          <p:cNvSpPr txBox="1"/>
          <p:nvPr/>
        </p:nvSpPr>
        <p:spPr>
          <a:xfrm>
            <a:off x="929640" y="1413063"/>
            <a:ext cx="103327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Pensez à un environnement spatial qui vous est </a:t>
            </a:r>
            <a:r>
              <a:rPr lang="fr-FR" sz="3200" b="1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peu</a:t>
            </a:r>
            <a:r>
              <a:rPr lang="fr-FR" sz="32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familier.</a:t>
            </a:r>
          </a:p>
          <a:p>
            <a:pPr algn="ctr"/>
            <a:endParaRPr lang="fr-FR" sz="3200" dirty="0">
              <a:solidFill>
                <a:srgbClr val="2354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3200" i="1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Cela peut-être un musée que vous avez déjà visité, un restaurant ou vous êtes déjà rendu, la maison d’un ami …</a:t>
            </a:r>
          </a:p>
          <a:p>
            <a:pPr algn="ctr"/>
            <a:endParaRPr lang="fr-FR" sz="3200" i="1" dirty="0">
              <a:solidFill>
                <a:srgbClr val="2354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32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 la début de la page 28 du formulaire, précisez votre degré de familiarité avec cette environnement et à quelle fréquence vous vous y rendez.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2AD7662-7668-B59B-B9A1-3BE5EDB73192}"/>
              </a:ext>
            </a:extLst>
          </p:cNvPr>
          <p:cNvSpPr txBox="1"/>
          <p:nvPr/>
        </p:nvSpPr>
        <p:spPr>
          <a:xfrm>
            <a:off x="441958" y="368502"/>
            <a:ext cx="6644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CONTEXTE PEU FAMILIER N°1 (page 28)</a:t>
            </a:r>
            <a:r>
              <a:rPr lang="fr-FR" sz="24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9C3534F-2BC6-7090-1BF1-ABBE1B98044C}"/>
              </a:ext>
            </a:extLst>
          </p:cNvPr>
          <p:cNvSpPr txBox="1"/>
          <p:nvPr/>
        </p:nvSpPr>
        <p:spPr>
          <a:xfrm>
            <a:off x="3633216" y="6040464"/>
            <a:ext cx="4925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354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poursuive, appuyer sur la barre d’espace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7FDBA8-A0A7-929F-8BD3-50336AFBAB0A}"/>
              </a:ext>
            </a:extLst>
          </p:cNvPr>
          <p:cNvSpPr/>
          <p:nvPr/>
        </p:nvSpPr>
        <p:spPr>
          <a:xfrm>
            <a:off x="1" y="-77821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E04E03-B5C5-B82D-5D45-8C9CFD202ED0}"/>
              </a:ext>
            </a:extLst>
          </p:cNvPr>
          <p:cNvSpPr/>
          <p:nvPr/>
        </p:nvSpPr>
        <p:spPr>
          <a:xfrm>
            <a:off x="-1" y="6440574"/>
            <a:ext cx="12192000" cy="417426"/>
          </a:xfrm>
          <a:prstGeom prst="rect">
            <a:avLst/>
          </a:prstGeom>
          <a:solidFill>
            <a:srgbClr val="82B840"/>
          </a:solidFill>
          <a:ln>
            <a:solidFill>
              <a:srgbClr val="82B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66472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997</Words>
  <Application>Microsoft Office PowerPoint</Application>
  <PresentationFormat>Grand écran</PresentationFormat>
  <Paragraphs>55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  <vt:lpstr>Vous allez maintenant penser le plus précisément possible à un événement personnel ayant eu lieu dans cet environnement. Cette événement ne doit pas être vieux de plus de 3 ans.   A partir cet événement, repensez aux détails spatiaux de l’environnement et aux caractéristiques alentours.  En repensant à cette scène, déplacez-vous mentalement dans l’espace, et identifiez les points de repère de l’environnement.   Prenez autant de temps qu’il vous est nécessaire pour reconstruire la scène la plus fidèle possible à votre souvenir. </vt:lpstr>
      <vt:lpstr>Présentation PowerPoint</vt:lpstr>
      <vt:lpstr>Présentation PowerPoint</vt:lpstr>
      <vt:lpstr>Vous allez maintenant penser le plus précisément possible à un événement personnel ayant eu lieu dans cet environnement. Cette événement ne doit pas être vieux de plus de 3 ans.   A partir cet événement, repensez aux détails spatiaux de l’environnement et aux caractéristiques alentours.  En repensant à cette scène, déplacez-vous mentalement dans l’espace, et identifiez les points de repère de l’environnement.   Prenez autant de temps qu’il vous est nécessaire pour reconstruire la scène la plus fidèle possible à votre souvenir.</vt:lpstr>
      <vt:lpstr>Présentation PowerPoint</vt:lpstr>
      <vt:lpstr>Présentation PowerPoint</vt:lpstr>
      <vt:lpstr>Vous allez maintenant penser le plus précisément possible à un événement personnel ayant eu lieu dans cet environnement. Cette événement ne doit pas être vieux de plus de 3 ans.   A partir cet événement, repensez aux détails spatiaux de  l’environnement et aux caractéristiques alentours.  En repensant à cette scène, déplacez-vous mentalement dans l’espace, et identifiez les points de repère de l’environnement.   Prenez autant de temps qu’il vous est nécessaire pour reconstruire la scène la plus fidèle possible à votre souvenir. </vt:lpstr>
      <vt:lpstr>Présentation PowerPoint</vt:lpstr>
      <vt:lpstr>Présentation PowerPoint</vt:lpstr>
      <vt:lpstr>Vous allez maintenant penser le plus précisément possible à un événement personnel ayant eu lieu dans cet environnement. Cette événement ne doit pas être vieux de plus de 3 ans.   A partir cet événement, repensez aux détails spatiaux de  l’environnement et aux caractéristiques alentours.  En repensant à cette scène, déplacez-vous mentalement dans l’espace, et identifiez les points de repère de l’environnement.   Prenez autant de temps qu’il vous est nécessaire pour reconstruire la scène la plus fidèle possible à votre souvenir. 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Emeline Theveniau</dc:creator>
  <cp:lastModifiedBy>Emeline Theveniau</cp:lastModifiedBy>
  <cp:revision>10</cp:revision>
  <dcterms:created xsi:type="dcterms:W3CDTF">2023-02-11T17:00:44Z</dcterms:created>
  <dcterms:modified xsi:type="dcterms:W3CDTF">2023-03-22T12:08:34Z</dcterms:modified>
</cp:coreProperties>
</file>