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80" r:id="rId2"/>
    <p:sldId id="292" r:id="rId3"/>
    <p:sldId id="294" r:id="rId4"/>
    <p:sldId id="296" r:id="rId5"/>
    <p:sldId id="299" r:id="rId6"/>
    <p:sldId id="298" r:id="rId7"/>
    <p:sldId id="297" r:id="rId8"/>
    <p:sldId id="301" r:id="rId9"/>
    <p:sldId id="302" r:id="rId10"/>
    <p:sldId id="303" r:id="rId11"/>
  </p:sldIdLst>
  <p:sldSz cx="12192000" cy="6858000"/>
  <p:notesSz cx="6858000" cy="9144000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942D0B"/>
    <a:srgbClr val="76280B"/>
    <a:srgbClr val="F6BF73"/>
    <a:srgbClr val="F9D4A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25E5076-3810-47DD-B79F-674D7AD40C0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1655" autoAdjust="0"/>
  </p:normalViewPr>
  <p:slideViewPr>
    <p:cSldViewPr snapToGrid="0">
      <p:cViewPr varScale="1">
        <p:scale>
          <a:sx n="105" d="100"/>
          <a:sy n="105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11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>
            <a:extLst>
              <a:ext uri="{FF2B5EF4-FFF2-40B4-BE49-F238E27FC236}">
                <a16:creationId xmlns:a16="http://schemas.microsoft.com/office/drawing/2014/main" id="{E8805758-D2E5-47F1-BDC8-64F96AB8377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B9A4D7A7-60FE-4B51-8D3B-098FB2A1B3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00B90A1-E0F3-4A9B-AEAA-764B59D68B02}" type="datetime1">
              <a:rPr lang="fr-FR" smtClean="0"/>
              <a:t>01/02/2024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748030B-DA71-4B18-AA7C-F991BCB518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BD65FCA-070F-4A6D-A2E0-D5EBEAABC9C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B64D2B8-7AFA-4F86-9DF3-A6BBE4E238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03482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A8626F9-EA24-4123-8E89-FEF1009B8417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5D79418-37EB-4378-AD22-89DBB000B0DA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76464242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b="1"/>
              <a:t>Remarques destinées au présentateur : 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Décrivez ce que vous avez appris dans vos propres mots sur un côté.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Incluez des informations relatives à la rubrique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Des détails sur la rubrique seront également utiles ici. 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Racontez votre expérience d’apprentissage.  Comme dans une histoire, elle doit comprendre une introduction, un développement et une conclusion.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Sur l’autre côté, vous pouvez ajouter un graphique attestant de ce que vous avez appris.</a:t>
            </a:r>
          </a:p>
          <a:p>
            <a:pPr rtl="0"/>
            <a:endParaRPr lang="fr-FR"/>
          </a:p>
          <a:p>
            <a:pPr rtl="0"/>
            <a:r>
              <a:rPr lang="fr-FR"/>
              <a:t>N’hésitez pas à utiliser plusieurs diapositives pour refléter votre processus.  L’ajout d’une vidéo peut également s’avérer utile.</a:t>
            </a:r>
          </a:p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061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b="1"/>
              <a:t>Remarques destinées au présentateur : 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Décrivez ce que vous avez appris dans vos propres mots sur un côté.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Incluez des informations relatives à la rubrique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Des détails sur la rubrique seront également utiles ici. 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Racontez votre expérience d’apprentissage.  Comme dans une histoire, elle doit comprendre une introduction, un développement et une conclusion.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Sur l’autre côté, vous pouvez ajouter un graphique attestant de ce que vous avez appris.</a:t>
            </a:r>
          </a:p>
          <a:p>
            <a:pPr rtl="0"/>
            <a:endParaRPr lang="fr-FR"/>
          </a:p>
          <a:p>
            <a:pPr rtl="0"/>
            <a:r>
              <a:rPr lang="fr-FR"/>
              <a:t>N’hésitez pas à utiliser plusieurs diapositives pour refléter votre processus.  L’ajout d’une vidéo peut également s’avérer utile.</a:t>
            </a:r>
          </a:p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905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b="1"/>
              <a:t>Remarques destinées au présentateur : 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Décrivez ce que vous avez appris dans vos propres mots sur un côté.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Incluez des informations relatives à la rubrique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Des détails sur la rubrique seront également utiles ici. 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Racontez votre expérience d’apprentissage.  Comme dans une histoire, elle doit comprendre une introduction, un développement et une conclusion.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Sur l’autre côté, vous pouvez ajouter un graphique attestant de ce que vous avez appris.</a:t>
            </a:r>
          </a:p>
          <a:p>
            <a:pPr rtl="0"/>
            <a:endParaRPr lang="fr-FR"/>
          </a:p>
          <a:p>
            <a:pPr rtl="0"/>
            <a:r>
              <a:rPr lang="fr-FR"/>
              <a:t>N’hésitez pas à utiliser plusieurs diapositives pour refléter votre processus.  L’ajout d’une vidéo peut également s’avérer utile.</a:t>
            </a:r>
          </a:p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0241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b="1"/>
              <a:t>Remarques destinées au présentateur : 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Décrivez ce que vous avez appris dans vos propres mots sur un côté.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Incluez des informations relatives à la rubrique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Des détails sur la rubrique seront également utiles ici. 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Racontez votre expérience d’apprentissage.  Comme dans une histoire, elle doit comprendre une introduction, un développement et une conclusion.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Sur l’autre côté, vous pouvez ajouter un graphique attestant de ce que vous avez appris.</a:t>
            </a:r>
          </a:p>
          <a:p>
            <a:pPr rtl="0"/>
            <a:endParaRPr lang="fr-FR"/>
          </a:p>
          <a:p>
            <a:pPr rtl="0"/>
            <a:r>
              <a:rPr lang="fr-FR"/>
              <a:t>N’hésitez pas à utiliser plusieurs diapositives pour refléter votre processus.  L’ajout d’une vidéo peut également s’avérer utile.</a:t>
            </a:r>
          </a:p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0727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b="1"/>
              <a:t>Remarques destinées au présentateur : 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Décrivez ce que vous avez appris dans vos propres mots sur un côté.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Incluez des informations relatives à la rubrique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Des détails sur la rubrique seront également utiles ici. 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Racontez votre expérience d’apprentissage.  Comme dans une histoire, elle doit comprendre une introduction, un développement et une conclusion.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Sur l’autre côté, vous pouvez ajouter un graphique attestant de ce que vous avez appris.</a:t>
            </a:r>
          </a:p>
          <a:p>
            <a:pPr rtl="0"/>
            <a:endParaRPr lang="fr-FR"/>
          </a:p>
          <a:p>
            <a:pPr rtl="0"/>
            <a:r>
              <a:rPr lang="fr-FR"/>
              <a:t>N’hésitez pas à utiliser plusieurs diapositives pour refléter votre processus.  L’ajout d’une vidéo peut également s’avérer utile.</a:t>
            </a:r>
          </a:p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7023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b="1"/>
              <a:t>Remarques destinées au présentateur : 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Décrivez ce que vous avez appris dans vos propres mots sur un côté.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Incluez des informations relatives à la rubrique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Des détails sur la rubrique seront également utiles ici. 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Racontez votre expérience d’apprentissage.  Comme dans une histoire, elle doit comprendre une introduction, un développement et une conclusion.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Sur l’autre côté, vous pouvez ajouter un graphique attestant de ce que vous avez appris.</a:t>
            </a:r>
          </a:p>
          <a:p>
            <a:pPr rtl="0"/>
            <a:endParaRPr lang="fr-FR"/>
          </a:p>
          <a:p>
            <a:pPr rtl="0"/>
            <a:r>
              <a:rPr lang="fr-FR"/>
              <a:t>N’hésitez pas à utiliser plusieurs diapositives pour refléter votre processus.  L’ajout d’une vidéo peut également s’avérer utile.</a:t>
            </a:r>
          </a:p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6946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b="1"/>
              <a:t>Remarques destinées au présentateur : 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Décrivez ce que vous avez appris dans vos propres mots sur un côté.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Incluez des informations relatives à la rubrique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Des détails sur la rubrique seront également utiles ici. 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Racontez votre expérience d’apprentissage.  Comme dans une histoire, elle doit comprendre une introduction, un développement et une conclusion.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Sur l’autre côté, vous pouvez ajouter un graphique attestant de ce que vous avez appris.</a:t>
            </a:r>
          </a:p>
          <a:p>
            <a:pPr rtl="0"/>
            <a:endParaRPr lang="fr-FR"/>
          </a:p>
          <a:p>
            <a:pPr rtl="0"/>
            <a:r>
              <a:rPr lang="fr-FR"/>
              <a:t>N’hésitez pas à utiliser plusieurs diapositives pour refléter votre processus.  L’ajout d’une vidéo peut également s’avérer utile.</a:t>
            </a:r>
          </a:p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9723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b="1"/>
              <a:t>Remarques destinées au présentateur : 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Décrivez ce que vous avez appris dans vos propres mots sur un côté.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Incluez des informations relatives à la rubrique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Des détails sur la rubrique seront également utiles ici. 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Racontez votre expérience d’apprentissage.  Comme dans une histoire, elle doit comprendre une introduction, un développement et une conclusion.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Sur l’autre côté, vous pouvez ajouter un graphique attestant de ce que vous avez appris.</a:t>
            </a:r>
          </a:p>
          <a:p>
            <a:pPr rtl="0"/>
            <a:endParaRPr lang="fr-FR"/>
          </a:p>
          <a:p>
            <a:pPr rtl="0"/>
            <a:r>
              <a:rPr lang="fr-FR"/>
              <a:t>N’hésitez pas à utiliser plusieurs diapositives pour refléter votre processus.  L’ajout d’une vidéo peut également s’avérer utile.</a:t>
            </a:r>
          </a:p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0146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fr-FR" b="1"/>
              <a:t>Remarques destinées au présentateur : 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Décrivez ce que vous avez appris dans vos propres mots sur un côté.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Incluez des informations relatives à la rubrique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Des détails sur la rubrique seront également utiles ici.  </a:t>
            </a:r>
          </a:p>
          <a:p>
            <a:pPr marL="171450" indent="-171450" rtl="0">
              <a:buFont typeface="Arial" panose="020B0604020202020204" pitchFamily="34" charset="0"/>
              <a:buChar char="•"/>
            </a:pPr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Racontez votre expérience d’apprentissage.  Comme dans une histoire, elle doit comprendre une introduction, un développement et une conclusion.</a:t>
            </a:r>
          </a:p>
          <a:p>
            <a:pPr rtl="0"/>
            <a:r>
              <a:rPr lang="fr-FR" b="0" i="1">
                <a:latin typeface="Segoe UI" panose="020B0502040204020203" pitchFamily="34" charset="0"/>
                <a:cs typeface="Segoe UI" panose="020B0502040204020203" pitchFamily="34" charset="0"/>
              </a:rPr>
              <a:t>Sur l’autre côté, vous pouvez ajouter un graphique attestant de ce que vous avez appris.</a:t>
            </a:r>
          </a:p>
          <a:p>
            <a:pPr rtl="0"/>
            <a:endParaRPr lang="fr-FR"/>
          </a:p>
          <a:p>
            <a:pPr rtl="0"/>
            <a:r>
              <a:rPr lang="fr-FR"/>
              <a:t>N’hésitez pas à utiliser plusieurs diapositives pour refléter votre processus.  L’ajout d’une vidéo peut également s’avérer utile.</a:t>
            </a:r>
          </a:p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5D79418-37EB-4378-AD22-89DBB000B0DA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2912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>
            <a:extLst>
              <a:ext uri="{FF2B5EF4-FFF2-40B4-BE49-F238E27FC236}">
                <a16:creationId xmlns:a16="http://schemas.microsoft.com/office/drawing/2014/main" id="{DD826893-9059-400D-A708-615823828BC9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0" name="Graphique 9" descr="Engrenage unique">
              <a:extLst>
                <a:ext uri="{FF2B5EF4-FFF2-40B4-BE49-F238E27FC236}">
                  <a16:creationId xmlns:a16="http://schemas.microsoft.com/office/drawing/2014/main" id="{4BD7AE3B-6321-488C-8378-B441F7AC62C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1" name="Graphique 10" descr="Engrenage unique">
              <a:extLst>
                <a:ext uri="{FF2B5EF4-FFF2-40B4-BE49-F238E27FC236}">
                  <a16:creationId xmlns:a16="http://schemas.microsoft.com/office/drawing/2014/main" id="{52566813-48BF-44A8-9FBD-C9035FDE143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que 13" descr="Engrenage unique">
              <a:extLst>
                <a:ext uri="{FF2B5EF4-FFF2-40B4-BE49-F238E27FC236}">
                  <a16:creationId xmlns:a16="http://schemas.microsoft.com/office/drawing/2014/main" id="{C9098912-FEFB-4951-B070-7ED0F1D4555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5" name="Graphique 14" descr="Engrenage unique">
              <a:extLst>
                <a:ext uri="{FF2B5EF4-FFF2-40B4-BE49-F238E27FC236}">
                  <a16:creationId xmlns:a16="http://schemas.microsoft.com/office/drawing/2014/main" id="{7187CCFC-946C-4708-98C2-CC97857A516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 bwMode="ltGray">
          <a:xfrm>
            <a:off x="1704975" y="2598834"/>
            <a:ext cx="8782050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828293" y="2742465"/>
            <a:ext cx="8494463" cy="1373070"/>
          </a:xfrm>
        </p:spPr>
        <p:txBody>
          <a:bodyPr rtlCol="0" anchor="b">
            <a:noAutofit/>
          </a:bodyPr>
          <a:lstStyle>
            <a:lvl1pPr algn="ctr">
              <a:defRPr sz="54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799" y="4394039"/>
            <a:ext cx="8493957" cy="1117687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fr-FR" noProof="0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8112956" y="5936187"/>
            <a:ext cx="2743200" cy="365125"/>
          </a:xfrm>
        </p:spPr>
        <p:txBody>
          <a:bodyPr rtlCol="0"/>
          <a:lstStyle/>
          <a:p>
            <a:pPr rtl="0"/>
            <a:fld id="{1D4C466D-B918-48A7-B982-050DD48057FC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42296" y="5936188"/>
            <a:ext cx="6870660" cy="365125"/>
          </a:xfrm>
        </p:spPr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12" name="Rectangle 11">
            <a:extLst>
              <a:ext uri="{FF2B5EF4-FFF2-40B4-BE49-F238E27FC236}">
                <a16:creationId xmlns:a16="http://schemas.microsoft.com/office/drawing/2014/main" id="{10A59AF3-34E3-4F2D-B219-533C8164A410}"/>
              </a:ext>
            </a:extLst>
          </p:cNvPr>
          <p:cNvSpPr/>
          <p:nvPr userDrawn="1"/>
        </p:nvSpPr>
        <p:spPr>
          <a:xfrm>
            <a:off x="0" y="2590078"/>
            <a:ext cx="1602997" cy="1660332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 12">
            <a:extLst>
              <a:ext uri="{FF2B5EF4-FFF2-40B4-BE49-F238E27FC236}">
                <a16:creationId xmlns:a16="http://schemas.microsoft.com/office/drawing/2014/main" id="{3B98DDA9-3997-4600-985C-44C2CABD0BA3}"/>
              </a:ext>
            </a:extLst>
          </p:cNvPr>
          <p:cNvSpPr/>
          <p:nvPr userDrawn="1"/>
        </p:nvSpPr>
        <p:spPr>
          <a:xfrm>
            <a:off x="10606797" y="2590077"/>
            <a:ext cx="1602997" cy="1660331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803518" y="2750779"/>
            <a:ext cx="1171888" cy="1356442"/>
          </a:xfrm>
        </p:spPr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88968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e 6">
            <a:extLst>
              <a:ext uri="{FF2B5EF4-FFF2-40B4-BE49-F238E27FC236}">
                <a16:creationId xmlns:a16="http://schemas.microsoft.com/office/drawing/2014/main" id="{AC2D2AED-B2EF-46D8-BC7C-81AE25C80786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8" name="Graphique 7" descr="Engrenage unique">
              <a:extLst>
                <a:ext uri="{FF2B5EF4-FFF2-40B4-BE49-F238E27FC236}">
                  <a16:creationId xmlns:a16="http://schemas.microsoft.com/office/drawing/2014/main" id="{2F9289FC-9317-4EC5-8064-00D34185019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9" name="Graphique 8" descr="Engrenage unique">
              <a:extLst>
                <a:ext uri="{FF2B5EF4-FFF2-40B4-BE49-F238E27FC236}">
                  <a16:creationId xmlns:a16="http://schemas.microsoft.com/office/drawing/2014/main" id="{09784D29-4AB9-4581-A176-2BC2AD58F8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0" name="Graphique 9" descr="Engrenage unique">
              <a:extLst>
                <a:ext uri="{FF2B5EF4-FFF2-40B4-BE49-F238E27FC236}">
                  <a16:creationId xmlns:a16="http://schemas.microsoft.com/office/drawing/2014/main" id="{25EF2775-3EFB-4A64-8FAF-4D8B56AE073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1" name="Graphique 10" descr="Engrenage unique">
              <a:extLst>
                <a:ext uri="{FF2B5EF4-FFF2-40B4-BE49-F238E27FC236}">
                  <a16:creationId xmlns:a16="http://schemas.microsoft.com/office/drawing/2014/main" id="{A34C11DA-4074-454D-800C-0FC5FBF1CD1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5" name="Image 4" descr="HD-ShadowShor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051D02-947A-4B0E-8AAB-3CEAABB4E3FE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35406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que 17" descr="Engrenage unique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que 18" descr="Engrenage unique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que 19" descr="Engrenage unique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que 20" descr="Engrenage unique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Imag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6438446" y="2336873"/>
            <a:ext cx="5608336" cy="3599313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24329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 rtlCol="0"/>
          <a:lstStyle/>
          <a:p>
            <a:pPr rtl="0"/>
            <a:fld id="{C3AAD82B-F490-45BD-9B95-26B009929705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2207027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>
            <a:extLst>
              <a:ext uri="{FF2B5EF4-FFF2-40B4-BE49-F238E27FC236}">
                <a16:creationId xmlns:a16="http://schemas.microsoft.com/office/drawing/2014/main" id="{9F6BBB30-80DB-4A1B-9DD3-A090C4EF2F33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8" name="Graphique 17" descr="Engrenage unique">
              <a:extLst>
                <a:ext uri="{FF2B5EF4-FFF2-40B4-BE49-F238E27FC236}">
                  <a16:creationId xmlns:a16="http://schemas.microsoft.com/office/drawing/2014/main" id="{4FC3313D-A401-4847-ABED-CDF1803D067C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9" name="Graphique 18" descr="Engrenage unique">
              <a:extLst>
                <a:ext uri="{FF2B5EF4-FFF2-40B4-BE49-F238E27FC236}">
                  <a16:creationId xmlns:a16="http://schemas.microsoft.com/office/drawing/2014/main" id="{62BA598A-71EC-4BD4-8924-8F16E990AF5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0" name="Graphique 19" descr="Engrenage unique">
              <a:extLst>
                <a:ext uri="{FF2B5EF4-FFF2-40B4-BE49-F238E27FC236}">
                  <a16:creationId xmlns:a16="http://schemas.microsoft.com/office/drawing/2014/main" id="{2086399E-589B-48EE-B396-961A783106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1" name="Graphique 20" descr="Engrenage unique">
              <a:extLst>
                <a:ext uri="{FF2B5EF4-FFF2-40B4-BE49-F238E27FC236}">
                  <a16:creationId xmlns:a16="http://schemas.microsoft.com/office/drawing/2014/main" id="{F2A039E4-F69C-4905-B047-6891B77F8C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Imag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-3554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329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2432922" y="2336872"/>
            <a:ext cx="2620817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9303581" y="5936187"/>
            <a:ext cx="2743200" cy="365125"/>
          </a:xfrm>
        </p:spPr>
        <p:txBody>
          <a:bodyPr rtlCol="0"/>
          <a:lstStyle/>
          <a:p>
            <a:pPr rtl="0"/>
            <a:fld id="{EFEA508E-CB01-42BA-9FA8-0829BBF8BFD6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432921" y="5936188"/>
            <a:ext cx="6870660" cy="365125"/>
          </a:xfrm>
        </p:spPr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40074" y="753227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6" name="Espace réservé d’image 2">
            <a:extLst>
              <a:ext uri="{FF2B5EF4-FFF2-40B4-BE49-F238E27FC236}">
                <a16:creationId xmlns:a16="http://schemas.microsoft.com/office/drawing/2014/main" id="{5E59F855-D2A7-4662-804E-17B59CD1A41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213022" y="2327474"/>
            <a:ext cx="6833757" cy="3608712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2757395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1090482"/>
          </a:xfrm>
        </p:spPr>
        <p:txBody>
          <a:bodyPr rtlCol="0" anchor="ctr" anchorCtr="0">
            <a:normAutofit/>
          </a:bodyPr>
          <a:lstStyle>
            <a:lvl1pPr>
              <a:defRPr sz="24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A359DBB-FC28-4ECD-AC29-AE441EE53B93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3" name="Espace réservé au SmartArt 12">
            <a:extLst>
              <a:ext uri="{FF2B5EF4-FFF2-40B4-BE49-F238E27FC236}">
                <a16:creationId xmlns:a16="http://schemas.microsoft.com/office/drawing/2014/main" id="{DBD7FBFD-679C-4A5B-A176-220004B60453}"/>
              </a:ext>
            </a:extLst>
          </p:cNvPr>
          <p:cNvSpPr>
            <a:spLocks noGrp="1"/>
          </p:cNvSpPr>
          <p:nvPr>
            <p:ph type="dgm" sz="quarter" idx="13" hasCustomPrompt="1"/>
          </p:nvPr>
        </p:nvSpPr>
        <p:spPr>
          <a:xfrm>
            <a:off x="680321" y="386862"/>
            <a:ext cx="9614617" cy="3867638"/>
          </a:xfrm>
        </p:spPr>
        <p:txBody>
          <a:bodyPr rtlCol="0"/>
          <a:lstStyle/>
          <a:p>
            <a:pPr rtl="0"/>
            <a:r>
              <a:rPr lang="fr-FR" noProof="0"/>
              <a:t>Cliquez sur l’icône pour ajouter un graphique SmartArt</a:t>
            </a:r>
          </a:p>
        </p:txBody>
      </p:sp>
    </p:spTree>
    <p:extLst>
      <p:ext uri="{BB962C8B-B14F-4D97-AF65-F5344CB8AC3E}">
        <p14:creationId xmlns:p14="http://schemas.microsoft.com/office/powerpoint/2010/main" val="35259966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22B243BA-55F2-42F1-B294-0EB708FCD888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que 12" descr="Engrenage unique">
              <a:extLst>
                <a:ext uri="{FF2B5EF4-FFF2-40B4-BE49-F238E27FC236}">
                  <a16:creationId xmlns:a16="http://schemas.microsoft.com/office/drawing/2014/main" id="{46408269-63CF-4017-AC0D-C35B044D307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que 13" descr="Engrenage unique">
              <a:extLst>
                <a:ext uri="{FF2B5EF4-FFF2-40B4-BE49-F238E27FC236}">
                  <a16:creationId xmlns:a16="http://schemas.microsoft.com/office/drawing/2014/main" id="{7A3695B4-ADE3-45A9-8119-67D5F83A8C3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que 14" descr="Engrenage unique">
              <a:extLst>
                <a:ext uri="{FF2B5EF4-FFF2-40B4-BE49-F238E27FC236}">
                  <a16:creationId xmlns:a16="http://schemas.microsoft.com/office/drawing/2014/main" id="{6B8F0030-0551-4558-8533-64D2E4838DB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que 15" descr="Engrenage unique">
              <a:extLst>
                <a:ext uri="{FF2B5EF4-FFF2-40B4-BE49-F238E27FC236}">
                  <a16:creationId xmlns:a16="http://schemas.microsoft.com/office/drawing/2014/main" id="{59607E3E-29E0-44E4-899A-0955FA4D3671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que 16" descr="Engrenage unique">
              <a:extLst>
                <a:ext uri="{FF2B5EF4-FFF2-40B4-BE49-F238E27FC236}">
                  <a16:creationId xmlns:a16="http://schemas.microsoft.com/office/drawing/2014/main" id="{AD4251FC-462A-4B83-9F84-2358E52E31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Imag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Imag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E12CFF-95BF-4E22-B8D0-8C6000424173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140067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>
            <a:extLst>
              <a:ext uri="{FF2B5EF4-FFF2-40B4-BE49-F238E27FC236}">
                <a16:creationId xmlns:a16="http://schemas.microsoft.com/office/drawing/2014/main" id="{D7FCAB52-C8F0-4659-9B95-C792632631CE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9" name="Graphique 18" descr="Engrenage unique">
              <a:extLst>
                <a:ext uri="{FF2B5EF4-FFF2-40B4-BE49-F238E27FC236}">
                  <a16:creationId xmlns:a16="http://schemas.microsoft.com/office/drawing/2014/main" id="{5E98770F-9E46-4F69-9A76-F671813AF57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0" name="Graphique 19" descr="Engrenage unique">
              <a:extLst>
                <a:ext uri="{FF2B5EF4-FFF2-40B4-BE49-F238E27FC236}">
                  <a16:creationId xmlns:a16="http://schemas.microsoft.com/office/drawing/2014/main" id="{F08BF8CF-C3C2-4767-B88B-DE07E6A628E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que 20" descr="Engrenage unique">
              <a:extLst>
                <a:ext uri="{FF2B5EF4-FFF2-40B4-BE49-F238E27FC236}">
                  <a16:creationId xmlns:a16="http://schemas.microsoft.com/office/drawing/2014/main" id="{E63AFEB7-4AAE-448E-8B0B-C2F2287771A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2" name="Graphique 21" descr="Engrenage unique">
              <a:extLst>
                <a:ext uri="{FF2B5EF4-FFF2-40B4-BE49-F238E27FC236}">
                  <a16:creationId xmlns:a16="http://schemas.microsoft.com/office/drawing/2014/main" id="{E279C731-1AAF-453A-94B0-6CC29203950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1" name="Image 10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Image 12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 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 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642B71-EB2F-44EA-A142-265126C898E6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6" name="Zone de texte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fr-FR" sz="72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Zone de texte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fr-FR" sz="72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3132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professionn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8CB2BD5A-C0EC-4AC1-BBF1-851D8321B964}"/>
              </a:ext>
            </a:extLst>
          </p:cNvPr>
          <p:cNvGrpSpPr/>
          <p:nvPr userDrawn="1"/>
        </p:nvGrpSpPr>
        <p:grpSpPr>
          <a:xfrm rot="5400000">
            <a:off x="188826" y="1282475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que 12" descr="Engrenage unique">
              <a:extLst>
                <a:ext uri="{FF2B5EF4-FFF2-40B4-BE49-F238E27FC236}">
                  <a16:creationId xmlns:a16="http://schemas.microsoft.com/office/drawing/2014/main" id="{538A56DB-6938-460F-9BB3-A0A34C234B3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que 13" descr="Engrenage unique">
              <a:extLst>
                <a:ext uri="{FF2B5EF4-FFF2-40B4-BE49-F238E27FC236}">
                  <a16:creationId xmlns:a16="http://schemas.microsoft.com/office/drawing/2014/main" id="{E2A1D679-9D00-4DC7-82EC-B6C33270E7F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que 14" descr="Engrenage unique">
              <a:extLst>
                <a:ext uri="{FF2B5EF4-FFF2-40B4-BE49-F238E27FC236}">
                  <a16:creationId xmlns:a16="http://schemas.microsoft.com/office/drawing/2014/main" id="{8DFB6E86-77FA-4731-B7FA-5A63254A3E6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que 15" descr="Engrenage unique">
              <a:extLst>
                <a:ext uri="{FF2B5EF4-FFF2-40B4-BE49-F238E27FC236}">
                  <a16:creationId xmlns:a16="http://schemas.microsoft.com/office/drawing/2014/main" id="{982D40F0-DDB8-45E0-B9D1-5964842C730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que 16" descr="Engrenage unique">
              <a:extLst>
                <a:ext uri="{FF2B5EF4-FFF2-40B4-BE49-F238E27FC236}">
                  <a16:creationId xmlns:a16="http://schemas.microsoft.com/office/drawing/2014/main" id="{D744A42C-4948-489C-8EB2-12C65C47E9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9" name="Image 8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189" y="5928628"/>
            <a:ext cx="10437812" cy="321164"/>
          </a:xfrm>
          <a:prstGeom prst="rect">
            <a:avLst/>
          </a:prstGeom>
        </p:spPr>
      </p:pic>
      <p:sp>
        <p:nvSpPr>
          <p:cNvPr id="11" name="Rectangle 10"/>
          <p:cNvSpPr/>
          <p:nvPr/>
        </p:nvSpPr>
        <p:spPr bwMode="ltGray">
          <a:xfrm>
            <a:off x="1754188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 11"/>
          <p:cNvSpPr/>
          <p:nvPr/>
        </p:nvSpPr>
        <p:spPr>
          <a:xfrm>
            <a:off x="-4931" y="4556102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77332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2177333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9047994" y="5936187"/>
            <a:ext cx="2743200" cy="365125"/>
          </a:xfrm>
        </p:spPr>
        <p:txBody>
          <a:bodyPr rtlCol="0"/>
          <a:lstStyle/>
          <a:p>
            <a:pPr rtl="0"/>
            <a:fld id="{AA5D87F3-F063-4194-B035-AD412FEFDB85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177334" y="5936188"/>
            <a:ext cx="6870660" cy="365125"/>
          </a:xfrm>
        </p:spPr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8697" y="4698039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5689363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e 22">
            <a:extLst>
              <a:ext uri="{FF2B5EF4-FFF2-40B4-BE49-F238E27FC236}">
                <a16:creationId xmlns:a16="http://schemas.microsoft.com/office/drawing/2014/main" id="{BFC60FB4-27C2-4896-9B64-2DFE33815CE2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24" name="Graphique 23" descr="Engrenage unique">
              <a:extLst>
                <a:ext uri="{FF2B5EF4-FFF2-40B4-BE49-F238E27FC236}">
                  <a16:creationId xmlns:a16="http://schemas.microsoft.com/office/drawing/2014/main" id="{EE89D477-BED5-4149-965A-0C122D97A01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25" name="Graphique 24" descr="Engrenage unique">
              <a:extLst>
                <a:ext uri="{FF2B5EF4-FFF2-40B4-BE49-F238E27FC236}">
                  <a16:creationId xmlns:a16="http://schemas.microsoft.com/office/drawing/2014/main" id="{5CCE09A4-D09F-43A2-8459-2E9D3E96029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26" name="Graphique 25" descr="Engrenage unique">
              <a:extLst>
                <a:ext uri="{FF2B5EF4-FFF2-40B4-BE49-F238E27FC236}">
                  <a16:creationId xmlns:a16="http://schemas.microsoft.com/office/drawing/2014/main" id="{9A46A1B3-2A0B-4FFE-AE15-A11187E43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27" name="Graphique 26" descr="Engrenage unique">
              <a:extLst>
                <a:ext uri="{FF2B5EF4-FFF2-40B4-BE49-F238E27FC236}">
                  <a16:creationId xmlns:a16="http://schemas.microsoft.com/office/drawing/2014/main" id="{D4F4A02A-94BC-4984-A372-3B77FC854C2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3" name="Imag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Imag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 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7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8" name="Espace réservé du texte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9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0" name="Espace réservé du texte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1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2" name="Espace réservé du texte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03EE791-85A4-45C6-B909-4463E6FA1EF2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2528377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nne 1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>
            <a:extLst>
              <a:ext uri="{FF2B5EF4-FFF2-40B4-BE49-F238E27FC236}">
                <a16:creationId xmlns:a16="http://schemas.microsoft.com/office/drawing/2014/main" id="{D1F89FDF-9788-47AD-B230-0314E7C8D087}"/>
              </a:ext>
            </a:extLst>
          </p:cNvPr>
          <p:cNvGrpSpPr/>
          <p:nvPr userDrawn="1"/>
        </p:nvGrpSpPr>
        <p:grpSpPr>
          <a:xfrm rot="10800000">
            <a:off x="99308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9" name="Graphique 18" descr="Engrenage unique">
              <a:extLst>
                <a:ext uri="{FF2B5EF4-FFF2-40B4-BE49-F238E27FC236}">
                  <a16:creationId xmlns:a16="http://schemas.microsoft.com/office/drawing/2014/main" id="{9CD6B783-A97E-437E-B4E2-F7D761F0A2EB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20" name="Graphique 19" descr="Engrenage unique">
              <a:extLst>
                <a:ext uri="{FF2B5EF4-FFF2-40B4-BE49-F238E27FC236}">
                  <a16:creationId xmlns:a16="http://schemas.microsoft.com/office/drawing/2014/main" id="{4699BB72-0480-4165-8D15-316CEED8CEB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21" name="Graphique 20" descr="Engrenage unique">
              <a:extLst>
                <a:ext uri="{FF2B5EF4-FFF2-40B4-BE49-F238E27FC236}">
                  <a16:creationId xmlns:a16="http://schemas.microsoft.com/office/drawing/2014/main" id="{685C07D9-1911-4085-8555-C992A61B10C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22" name="Graphique 21" descr="Engrenage unique">
              <a:extLst>
                <a:ext uri="{FF2B5EF4-FFF2-40B4-BE49-F238E27FC236}">
                  <a16:creationId xmlns:a16="http://schemas.microsoft.com/office/drawing/2014/main" id="{D621B3C3-2371-4ED0-BC1D-87AABF852B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23" name="Graphique 22" descr="Engrenage unique">
              <a:extLst>
                <a:ext uri="{FF2B5EF4-FFF2-40B4-BE49-F238E27FC236}">
                  <a16:creationId xmlns:a16="http://schemas.microsoft.com/office/drawing/2014/main" id="{D7D15287-50FE-4441-BA06-D454D73F7EF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3" name="Image 12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3076" y="1970240"/>
            <a:ext cx="10437812" cy="321164"/>
          </a:xfrm>
          <a:prstGeom prst="rect">
            <a:avLst/>
          </a:prstGeom>
        </p:spPr>
      </p:pic>
      <p:pic>
        <p:nvPicPr>
          <p:cNvPr id="14" name="Image 13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 15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8989256" y="5936187"/>
            <a:ext cx="2743200" cy="365125"/>
          </a:xfrm>
        </p:spPr>
        <p:txBody>
          <a:bodyPr rtlCol="0"/>
          <a:lstStyle/>
          <a:p>
            <a:pPr rtl="0"/>
            <a:fld id="{437197B2-5F0F-4A9A-973F-62781C6F84CC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118596" y="5936188"/>
            <a:ext cx="6870660" cy="365125"/>
          </a:xfrm>
        </p:spPr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140493" y="748304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33" name="Connecteur droit 32">
            <a:extLst>
              <a:ext uri="{FF2B5EF4-FFF2-40B4-BE49-F238E27FC236}">
                <a16:creationId xmlns:a16="http://schemas.microsoft.com/office/drawing/2014/main" id="{2664D24B-EA78-4E18-9226-569365267E5E}"/>
              </a:ext>
            </a:extLst>
          </p:cNvPr>
          <p:cNvCxnSpPr/>
          <p:nvPr userDrawn="1"/>
        </p:nvCxnSpPr>
        <p:spPr>
          <a:xfrm>
            <a:off x="85711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itre 1">
            <a:extLst>
              <a:ext uri="{FF2B5EF4-FFF2-40B4-BE49-F238E27FC236}">
                <a16:creationId xmlns:a16="http://schemas.microsoft.com/office/drawing/2014/main" id="{5BE17E03-04A7-46ED-8623-88DFFD7E30B0}"/>
              </a:ext>
            </a:extLst>
          </p:cNvPr>
          <p:cNvSpPr txBox="1">
            <a:spLocks/>
          </p:cNvSpPr>
          <p:nvPr userDrawn="1"/>
        </p:nvSpPr>
        <p:spPr>
          <a:xfrm>
            <a:off x="2106131" y="790252"/>
            <a:ext cx="3060802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0"/>
            <a:endParaRPr lang="fr-FR" sz="2400" noProof="0"/>
          </a:p>
        </p:txBody>
      </p:sp>
      <p:cxnSp>
        <p:nvCxnSpPr>
          <p:cNvPr id="38" name="Connecteur droit 37">
            <a:extLst>
              <a:ext uri="{FF2B5EF4-FFF2-40B4-BE49-F238E27FC236}">
                <a16:creationId xmlns:a16="http://schemas.microsoft.com/office/drawing/2014/main" id="{A3840076-AFCB-4C84-8E23-85DAD3CBEF3E}"/>
              </a:ext>
            </a:extLst>
          </p:cNvPr>
          <p:cNvCxnSpPr/>
          <p:nvPr userDrawn="1"/>
        </p:nvCxnSpPr>
        <p:spPr>
          <a:xfrm>
            <a:off x="5294539" y="969699"/>
            <a:ext cx="0" cy="648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re 50">
            <a:extLst>
              <a:ext uri="{FF2B5EF4-FFF2-40B4-BE49-F238E27FC236}">
                <a16:creationId xmlns:a16="http://schemas.microsoft.com/office/drawing/2014/main" id="{BBA20603-8433-4B38-976F-F18CF78D6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6132" y="735087"/>
            <a:ext cx="3060802" cy="1080938"/>
          </a:xfrm>
        </p:spPr>
        <p:txBody>
          <a:bodyPr rtlCol="0" anchor="ctr" anchorCtr="0"/>
          <a:lstStyle>
            <a:lvl1pPr algn="ctr">
              <a:defRPr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53" name="Espace réservé du texte 52">
            <a:extLst>
              <a:ext uri="{FF2B5EF4-FFF2-40B4-BE49-F238E27FC236}">
                <a16:creationId xmlns:a16="http://schemas.microsoft.com/office/drawing/2014/main" id="{EF340F6C-3335-49B0-AE89-7103CA6A7F5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384611" y="735013"/>
            <a:ext cx="3060700" cy="1081087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>
              <a:defRPr sz="3600">
                <a:latin typeface="+mj-lt"/>
              </a:defRPr>
            </a:lvl2pPr>
            <a:lvl3pPr>
              <a:defRPr sz="3600">
                <a:latin typeface="+mj-lt"/>
              </a:defRPr>
            </a:lvl3pPr>
            <a:lvl4pPr>
              <a:defRPr sz="3600">
                <a:latin typeface="+mj-lt"/>
              </a:defRPr>
            </a:lvl4pPr>
            <a:lvl5pPr>
              <a:defRPr sz="3600">
                <a:latin typeface="+mj-lt"/>
              </a:defRPr>
            </a:lvl5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5" name="Espace réservé du texte 54">
            <a:extLst>
              <a:ext uri="{FF2B5EF4-FFF2-40B4-BE49-F238E27FC236}">
                <a16:creationId xmlns:a16="http://schemas.microsoft.com/office/drawing/2014/main" id="{1F0AD31D-2FFB-40A9-96C2-F4EE3869BC5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662988" y="746125"/>
            <a:ext cx="3070225" cy="1058862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3600">
                <a:latin typeface="+mj-lt"/>
              </a:defRPr>
            </a:lvl1pPr>
            <a:lvl2pPr algn="ctr">
              <a:defRPr sz="3600">
                <a:latin typeface="+mj-lt"/>
              </a:defRPr>
            </a:lvl2pPr>
            <a:lvl3pPr algn="ctr">
              <a:defRPr sz="3600">
                <a:latin typeface="+mj-lt"/>
              </a:defRPr>
            </a:lvl3pPr>
            <a:lvl4pPr algn="ctr">
              <a:defRPr sz="3600">
                <a:latin typeface="+mj-lt"/>
              </a:defRPr>
            </a:lvl4pPr>
            <a:lvl5pPr algn="ctr">
              <a:defRPr sz="3600">
                <a:latin typeface="+mj-lt"/>
              </a:defRPr>
            </a:lvl5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57" name="Espace réservé du contenu 56">
            <a:extLst>
              <a:ext uri="{FF2B5EF4-FFF2-40B4-BE49-F238E27FC236}">
                <a16:creationId xmlns:a16="http://schemas.microsoft.com/office/drawing/2014/main" id="{52B689E9-5B4C-4CC0-AAA4-847EB66C3302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2106131" y="2116138"/>
            <a:ext cx="3060802" cy="3713162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8" name="Espace réservé du contenu 56">
            <a:extLst>
              <a:ext uri="{FF2B5EF4-FFF2-40B4-BE49-F238E27FC236}">
                <a16:creationId xmlns:a16="http://schemas.microsoft.com/office/drawing/2014/main" id="{1D5202CC-08D0-4157-9CB3-AA1EF4A2C855}"/>
              </a:ext>
            </a:extLst>
          </p:cNvPr>
          <p:cNvSpPr>
            <a:spLocks noGrp="1"/>
          </p:cNvSpPr>
          <p:nvPr>
            <p:ph sz="quarter" idx="21" hasCustomPrompt="1"/>
          </p:nvPr>
        </p:nvSpPr>
        <p:spPr>
          <a:xfrm>
            <a:off x="5384611" y="2103211"/>
            <a:ext cx="3060802" cy="3713162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9" name="Espace réservé du contenu 56">
            <a:extLst>
              <a:ext uri="{FF2B5EF4-FFF2-40B4-BE49-F238E27FC236}">
                <a16:creationId xmlns:a16="http://schemas.microsoft.com/office/drawing/2014/main" id="{7BE8E782-50B7-4C4E-BEA5-DDA27E0F6817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8659892" y="2097613"/>
            <a:ext cx="3060802" cy="3713162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7253014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e 27">
            <a:extLst>
              <a:ext uri="{FF2B5EF4-FFF2-40B4-BE49-F238E27FC236}">
                <a16:creationId xmlns:a16="http://schemas.microsoft.com/office/drawing/2014/main" id="{2C074DF2-6D4F-4B58-A82E-6322DB69A6CC}"/>
              </a:ext>
            </a:extLst>
          </p:cNvPr>
          <p:cNvGrpSpPr/>
          <p:nvPr userDrawn="1"/>
        </p:nvGrpSpPr>
        <p:grpSpPr bwMode="ltGray">
          <a:xfrm>
            <a:off x="7232499" y="-159283"/>
            <a:ext cx="4959501" cy="5242297"/>
            <a:chOff x="7232499" y="-159283"/>
            <a:chExt cx="4959501" cy="5242297"/>
          </a:xfrm>
          <a:solidFill>
            <a:srgbClr val="76280B">
              <a:alpha val="60000"/>
            </a:srgbClr>
          </a:solidFill>
        </p:grpSpPr>
        <p:pic>
          <p:nvPicPr>
            <p:cNvPr id="29" name="Graphique 28" descr="Engrenage unique">
              <a:extLst>
                <a:ext uri="{FF2B5EF4-FFF2-40B4-BE49-F238E27FC236}">
                  <a16:creationId xmlns:a16="http://schemas.microsoft.com/office/drawing/2014/main" id="{B9A8CB2C-0A50-43EC-A2C7-F536FF84DE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31" name="Graphique 30" descr="Engrenage unique">
              <a:extLst>
                <a:ext uri="{FF2B5EF4-FFF2-40B4-BE49-F238E27FC236}">
                  <a16:creationId xmlns:a16="http://schemas.microsoft.com/office/drawing/2014/main" id="{71F3D36D-2C1A-4D06-A27F-6A64AA11889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32" name="Graphique 31" descr="Engrenage unique">
              <a:extLst>
                <a:ext uri="{FF2B5EF4-FFF2-40B4-BE49-F238E27FC236}">
                  <a16:creationId xmlns:a16="http://schemas.microsoft.com/office/drawing/2014/main" id="{61F0F601-D5AC-45C0-92B6-2376085B0D5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203014"/>
              <a:ext cx="2880000" cy="2880000"/>
            </a:xfrm>
            <a:prstGeom prst="rect">
              <a:avLst/>
            </a:prstGeom>
          </p:spPr>
        </p:pic>
        <p:pic>
          <p:nvPicPr>
            <p:cNvPr id="33" name="Graphique 32" descr="Engrenage unique">
              <a:extLst>
                <a:ext uri="{FF2B5EF4-FFF2-40B4-BE49-F238E27FC236}">
                  <a16:creationId xmlns:a16="http://schemas.microsoft.com/office/drawing/2014/main" id="{DE792A6A-B423-4979-BD59-4CD4A74069B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Imag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r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9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0" name="Espace réservé d’image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21" name="Espace réservé du texte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2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3" name="Espace réservé d’image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24" name="Espace réservé du texte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5" name="Espace réservé du texte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26" name="Espace réservé d’image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27" name="Espace réservé du texte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217FE0-BE71-4E66-AD52-83AEBBAFF5C2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25567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 multi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4E106B9E-EBA8-4369-8705-FDBBA60DC72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60549" y="2101850"/>
            <a:ext cx="4433401" cy="823913"/>
          </a:xfrm>
        </p:spPr>
        <p:txBody>
          <a:bodyPr rtlCol="0"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180D0165-A38B-4CE8-AE4D-186DBC04F8D4}"/>
              </a:ext>
            </a:extLst>
          </p:cNvPr>
          <p:cNvGrpSpPr/>
          <p:nvPr userDrawn="1"/>
        </p:nvGrpSpPr>
        <p:grpSpPr bwMode="ltGray">
          <a:xfrm rot="5400000">
            <a:off x="7251814" y="1766245"/>
            <a:ext cx="4959501" cy="5224009"/>
            <a:chOff x="7232499" y="-159283"/>
            <a:chExt cx="4959501" cy="5224009"/>
          </a:xfrm>
          <a:solidFill>
            <a:srgbClr val="76280B">
              <a:alpha val="60000"/>
            </a:srgbClr>
          </a:solidFill>
        </p:grpSpPr>
        <p:pic>
          <p:nvPicPr>
            <p:cNvPr id="12" name="Graphique 11" descr="Engrenage unique">
              <a:extLst>
                <a:ext uri="{FF2B5EF4-FFF2-40B4-BE49-F238E27FC236}">
                  <a16:creationId xmlns:a16="http://schemas.microsoft.com/office/drawing/2014/main" id="{90C052C9-F1E0-4264-8CAC-31B0B8F76D6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3" name="Graphique 12" descr="Engrenage unique">
              <a:extLst>
                <a:ext uri="{FF2B5EF4-FFF2-40B4-BE49-F238E27FC236}">
                  <a16:creationId xmlns:a16="http://schemas.microsoft.com/office/drawing/2014/main" id="{892FFF3D-7B2E-44EB-83BA-5453FEC4892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que 13" descr="Engrenage unique">
              <a:extLst>
                <a:ext uri="{FF2B5EF4-FFF2-40B4-BE49-F238E27FC236}">
                  <a16:creationId xmlns:a16="http://schemas.microsoft.com/office/drawing/2014/main" id="{CC5A9AF4-A787-49A3-83CF-889F9AEE0D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184726"/>
              <a:ext cx="2880000" cy="2880000"/>
            </a:xfrm>
            <a:prstGeom prst="rect">
              <a:avLst/>
            </a:prstGeom>
          </p:spPr>
        </p:pic>
        <p:pic>
          <p:nvPicPr>
            <p:cNvPr id="19" name="Graphique 18" descr="Engrenage unique">
              <a:extLst>
                <a:ext uri="{FF2B5EF4-FFF2-40B4-BE49-F238E27FC236}">
                  <a16:creationId xmlns:a16="http://schemas.microsoft.com/office/drawing/2014/main" id="{B5D192A5-6FE9-49BC-9104-102935BA03A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15" name="Image 14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Image 15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3EBDD14-5EF5-46A9-AA3C-F37F091217CF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24" name="Espace réservé du texte 7">
            <a:extLst>
              <a:ext uri="{FF2B5EF4-FFF2-40B4-BE49-F238E27FC236}">
                <a16:creationId xmlns:a16="http://schemas.microsoft.com/office/drawing/2014/main" id="{F099E8F9-E092-4E4C-AB87-FB2B4EC4D0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860549" y="3044624"/>
            <a:ext cx="4433401" cy="823913"/>
          </a:xfrm>
        </p:spPr>
        <p:txBody>
          <a:bodyPr rtlCol="0"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25" name="Espace réservé du texte 7">
            <a:extLst>
              <a:ext uri="{FF2B5EF4-FFF2-40B4-BE49-F238E27FC236}">
                <a16:creationId xmlns:a16="http://schemas.microsoft.com/office/drawing/2014/main" id="{782CF4FC-13E5-4A63-BCF2-3AF43B5F15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60549" y="3987398"/>
            <a:ext cx="4433401" cy="823913"/>
          </a:xfrm>
        </p:spPr>
        <p:txBody>
          <a:bodyPr rtlCol="0"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26" name="Espace réservé du texte 7">
            <a:extLst>
              <a:ext uri="{FF2B5EF4-FFF2-40B4-BE49-F238E27FC236}">
                <a16:creationId xmlns:a16="http://schemas.microsoft.com/office/drawing/2014/main" id="{8523C4DE-E0C6-4EE1-9145-DA781917466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60549" y="4930171"/>
            <a:ext cx="4433401" cy="823913"/>
          </a:xfrm>
        </p:spPr>
        <p:txBody>
          <a:bodyPr rtlCol="0" anchor="ctr" anchorCtr="0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03526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>
            <a:extLst>
              <a:ext uri="{FF2B5EF4-FFF2-40B4-BE49-F238E27FC236}">
                <a16:creationId xmlns:a16="http://schemas.microsoft.com/office/drawing/2014/main" id="{EE363D07-B7E9-4C17-BF5B-ADACCCAD7C6C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2" name="Graphique 11" descr="Engrenage unique">
              <a:extLst>
                <a:ext uri="{FF2B5EF4-FFF2-40B4-BE49-F238E27FC236}">
                  <a16:creationId xmlns:a16="http://schemas.microsoft.com/office/drawing/2014/main" id="{BF7F7D52-1EF2-49FA-AE87-7BE7232893FF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3" name="Graphique 12" descr="Engrenage unique">
              <a:extLst>
                <a:ext uri="{FF2B5EF4-FFF2-40B4-BE49-F238E27FC236}">
                  <a16:creationId xmlns:a16="http://schemas.microsoft.com/office/drawing/2014/main" id="{ACC0D449-4064-40FD-A10D-BE7844EB877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4" name="Graphique 13" descr="Engrenage unique">
              <a:extLst>
                <a:ext uri="{FF2B5EF4-FFF2-40B4-BE49-F238E27FC236}">
                  <a16:creationId xmlns:a16="http://schemas.microsoft.com/office/drawing/2014/main" id="{1FE621D1-1FD9-49E2-99C8-0CB37634CD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que 15" descr="Engrenage unique">
              <a:extLst>
                <a:ext uri="{FF2B5EF4-FFF2-40B4-BE49-F238E27FC236}">
                  <a16:creationId xmlns:a16="http://schemas.microsoft.com/office/drawing/2014/main" id="{0EA6856C-35D0-465E-B0CB-B889D4DA0B2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que 16" descr="Engrenage unique">
              <a:extLst>
                <a:ext uri="{FF2B5EF4-FFF2-40B4-BE49-F238E27FC236}">
                  <a16:creationId xmlns:a16="http://schemas.microsoft.com/office/drawing/2014/main" id="{A493FB47-F1DA-40B8-A1F4-115CD1F7084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7" name="Image 6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Image 7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E75749-46AA-4AFD-98E6-BEE1A41A04D3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50330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CBF5BF6C-5F7D-464E-B42E-D194CF355A7E}"/>
              </a:ext>
            </a:extLst>
          </p:cNvPr>
          <p:cNvGrpSpPr/>
          <p:nvPr userDrawn="1"/>
        </p:nvGrpSpPr>
        <p:grpSpPr bwMode="ltGray">
          <a:xfrm rot="5400000">
            <a:off x="7096454" y="1615369"/>
            <a:ext cx="4959501" cy="5525761"/>
            <a:chOff x="7232499" y="-159283"/>
            <a:chExt cx="4959501" cy="5525761"/>
          </a:xfrm>
          <a:solidFill>
            <a:srgbClr val="76280B">
              <a:alpha val="60000"/>
            </a:srgbClr>
          </a:solidFill>
        </p:grpSpPr>
        <p:pic>
          <p:nvPicPr>
            <p:cNvPr id="13" name="Graphique 12" descr="Engrenage unique">
              <a:extLst>
                <a:ext uri="{FF2B5EF4-FFF2-40B4-BE49-F238E27FC236}">
                  <a16:creationId xmlns:a16="http://schemas.microsoft.com/office/drawing/2014/main" id="{8F045C13-A0AE-4F21-8EE7-47DCE4B458F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t="18078" r="23442"/>
            <a:stretch/>
          </p:blipFill>
          <p:spPr bwMode="ltGray">
            <a:xfrm>
              <a:off x="8994950" y="0"/>
              <a:ext cx="3197050" cy="3421066"/>
            </a:xfrm>
            <a:prstGeom prst="rect">
              <a:avLst/>
            </a:prstGeom>
          </p:spPr>
        </p:pic>
        <p:pic>
          <p:nvPicPr>
            <p:cNvPr id="14" name="Graphique 13" descr="Engrenage unique">
              <a:extLst>
                <a:ext uri="{FF2B5EF4-FFF2-40B4-BE49-F238E27FC236}">
                  <a16:creationId xmlns:a16="http://schemas.microsoft.com/office/drawing/2014/main" id="{D5197B13-7446-4E28-A62C-4543D7BD63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7232499" y="66787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que 14" descr="Engrenage unique">
              <a:extLst>
                <a:ext uri="{FF2B5EF4-FFF2-40B4-BE49-F238E27FC236}">
                  <a16:creationId xmlns:a16="http://schemas.microsoft.com/office/drawing/2014/main" id="{4B5B975A-536D-4192-B3DE-875F5E141AA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746667" y="2486478"/>
              <a:ext cx="2880000" cy="2880000"/>
            </a:xfrm>
            <a:prstGeom prst="rect">
              <a:avLst/>
            </a:prstGeom>
          </p:spPr>
        </p:pic>
        <p:pic>
          <p:nvPicPr>
            <p:cNvPr id="16" name="Graphique 15" descr="Engrenage unique">
              <a:extLst>
                <a:ext uri="{FF2B5EF4-FFF2-40B4-BE49-F238E27FC236}">
                  <a16:creationId xmlns:a16="http://schemas.microsoft.com/office/drawing/2014/main" id="{5BB09BB4-511A-4714-92A7-D9CA09D1FD7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 bwMode="ltGray">
            <a:xfrm>
              <a:off x="8501643" y="-159283"/>
              <a:ext cx="1620000" cy="1620000"/>
            </a:xfrm>
            <a:prstGeom prst="rect">
              <a:avLst/>
            </a:prstGeom>
          </p:spPr>
        </p:pic>
      </p:grpSp>
      <p:pic>
        <p:nvPicPr>
          <p:cNvPr id="8" name="Imag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Image 8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DAF1FAF-1470-4595-9445-FD7771F2C318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762720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que 12" descr="Engrenage unique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que 13" descr="Engrenage unique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que 14" descr="Engrenage unique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que 15" descr="Engrenage unique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que 16" descr="Engrenage unique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Imag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2137645" y="2336873"/>
            <a:ext cx="4698358" cy="3599316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7051448" y="2336873"/>
            <a:ext cx="4700058" cy="3599316"/>
          </a:xfrm>
        </p:spPr>
        <p:txBody>
          <a:bodyPr rtlCol="0" anchor="ctr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 rtlCol="0"/>
          <a:lstStyle/>
          <a:p>
            <a:pPr rtl="0"/>
            <a:fld id="{19A3818B-40E3-4A23-B795-5C1B93101F27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20697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e 13">
            <a:extLst>
              <a:ext uri="{FF2B5EF4-FFF2-40B4-BE49-F238E27FC236}">
                <a16:creationId xmlns:a16="http://schemas.microsoft.com/office/drawing/2014/main" id="{F90C5C8C-B074-498F-921D-CC0B5DF8FBD3}"/>
              </a:ext>
            </a:extLst>
          </p:cNvPr>
          <p:cNvGrpSpPr/>
          <p:nvPr userDrawn="1"/>
        </p:nvGrpSpPr>
        <p:grpSpPr>
          <a:xfrm rot="10800000">
            <a:off x="108452" y="75467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5" name="Graphique 14" descr="Engrenage unique">
              <a:extLst>
                <a:ext uri="{FF2B5EF4-FFF2-40B4-BE49-F238E27FC236}">
                  <a16:creationId xmlns:a16="http://schemas.microsoft.com/office/drawing/2014/main" id="{C270183A-92E0-49A5-B6BC-F1934676372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6" name="Graphique 15" descr="Engrenage unique">
              <a:extLst>
                <a:ext uri="{FF2B5EF4-FFF2-40B4-BE49-F238E27FC236}">
                  <a16:creationId xmlns:a16="http://schemas.microsoft.com/office/drawing/2014/main" id="{6E086889-5472-4B65-A156-D0B8F369C34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7" name="Graphique 16" descr="Engrenage unique">
              <a:extLst>
                <a:ext uri="{FF2B5EF4-FFF2-40B4-BE49-F238E27FC236}">
                  <a16:creationId xmlns:a16="http://schemas.microsoft.com/office/drawing/2014/main" id="{4BCBF44F-62C7-4F40-99DF-85C459F43ED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8" name="Graphique 17" descr="Engrenage unique">
              <a:extLst>
                <a:ext uri="{FF2B5EF4-FFF2-40B4-BE49-F238E27FC236}">
                  <a16:creationId xmlns:a16="http://schemas.microsoft.com/office/drawing/2014/main" id="{ABF64D53-5ED0-4A1D-A7EA-94CDB0D37EC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9" name="Graphique 18" descr="Engrenage unique">
              <a:extLst>
                <a:ext uri="{FF2B5EF4-FFF2-40B4-BE49-F238E27FC236}">
                  <a16:creationId xmlns:a16="http://schemas.microsoft.com/office/drawing/2014/main" id="{2565C769-10BF-4E7B-B099-B4FD458436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10" name="Image 9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Image 10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 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 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680320" y="2336873"/>
            <a:ext cx="4698358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594123" y="2336873"/>
            <a:ext cx="4700059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890426-969D-45F3-BB87-01C804310D81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727138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e 11">
            <a:extLst>
              <a:ext uri="{FF2B5EF4-FFF2-40B4-BE49-F238E27FC236}">
                <a16:creationId xmlns:a16="http://schemas.microsoft.com/office/drawing/2014/main" id="{11281ABC-1821-4B63-88B5-74D2B13A11AF}"/>
              </a:ext>
            </a:extLst>
          </p:cNvPr>
          <p:cNvGrpSpPr/>
          <p:nvPr userDrawn="1"/>
        </p:nvGrpSpPr>
        <p:grpSpPr>
          <a:xfrm rot="5400000">
            <a:off x="175132" y="1273331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3" name="Graphique 12" descr="Engrenage unique">
              <a:extLst>
                <a:ext uri="{FF2B5EF4-FFF2-40B4-BE49-F238E27FC236}">
                  <a16:creationId xmlns:a16="http://schemas.microsoft.com/office/drawing/2014/main" id="{0BD16937-7ADD-43BC-AFAD-ABA8E1E4D04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4" name="Graphique 13" descr="Engrenage unique">
              <a:extLst>
                <a:ext uri="{FF2B5EF4-FFF2-40B4-BE49-F238E27FC236}">
                  <a16:creationId xmlns:a16="http://schemas.microsoft.com/office/drawing/2014/main" id="{A93E95CB-8B7F-4CE0-BD90-8078D78E5BE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5" name="Graphique 14" descr="Engrenage unique">
              <a:extLst>
                <a:ext uri="{FF2B5EF4-FFF2-40B4-BE49-F238E27FC236}">
                  <a16:creationId xmlns:a16="http://schemas.microsoft.com/office/drawing/2014/main" id="{308EA72E-9FD8-4137-AF70-2F45B4623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6" name="Graphique 15" descr="Engrenage unique">
              <a:extLst>
                <a:ext uri="{FF2B5EF4-FFF2-40B4-BE49-F238E27FC236}">
                  <a16:creationId xmlns:a16="http://schemas.microsoft.com/office/drawing/2014/main" id="{7E5F03E5-E60E-40E5-996F-CE212FF6425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7" name="Graphique 16" descr="Engrenage unique">
              <a:extLst>
                <a:ext uri="{FF2B5EF4-FFF2-40B4-BE49-F238E27FC236}">
                  <a16:creationId xmlns:a16="http://schemas.microsoft.com/office/drawing/2014/main" id="{7EB0518D-8C62-493A-B053-F7B2F41290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8" name="Image 7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1" y="1970240"/>
            <a:ext cx="10437812" cy="321164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75260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 10"/>
          <p:cNvSpPr/>
          <p:nvPr/>
        </p:nvSpPr>
        <p:spPr>
          <a:xfrm>
            <a:off x="13077" y="609600"/>
            <a:ext cx="1602997" cy="1368198"/>
          </a:xfrm>
          <a:prstGeom prst="rect">
            <a:avLst/>
          </a:prstGeom>
          <a:solidFill>
            <a:srgbClr val="942D0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37646" y="753228"/>
            <a:ext cx="9613861" cy="1080938"/>
          </a:xfrm>
        </p:spPr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9008306" y="5936187"/>
            <a:ext cx="2743200" cy="365125"/>
          </a:xfrm>
        </p:spPr>
        <p:txBody>
          <a:bodyPr rtlCol="0"/>
          <a:lstStyle/>
          <a:p>
            <a:pPr rtl="0"/>
            <a:fld id="{749437AA-478A-4864-AFD9-7946C908468E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137646" y="5936188"/>
            <a:ext cx="6870660" cy="365125"/>
          </a:xfrm>
        </p:spPr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56705" y="753227"/>
            <a:ext cx="1154151" cy="1090789"/>
          </a:xfrm>
        </p:spPr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8" name="Espace réservé du contenu 2">
            <a:extLst>
              <a:ext uri="{FF2B5EF4-FFF2-40B4-BE49-F238E27FC236}">
                <a16:creationId xmlns:a16="http://schemas.microsoft.com/office/drawing/2014/main" id="{FD7CD5CF-F924-43C6-9C02-06FBC84A672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37644" y="2161725"/>
            <a:ext cx="9613861" cy="3702647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413184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Graphique 10" descr="Engrenage unique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phique 11" descr="Engrenage unique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phique 12" descr="Engrenage unique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phique 13" descr="Engrenage unique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phique 14" descr="Engrenage unique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Imag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Imag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F36CCBF-F080-4151-8D71-CEC7478AE304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199344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e 9">
            <a:extLst>
              <a:ext uri="{FF2B5EF4-FFF2-40B4-BE49-F238E27FC236}">
                <a16:creationId xmlns:a16="http://schemas.microsoft.com/office/drawing/2014/main" id="{1CA97C9F-27FA-4BCE-84C2-EA9C0347E974}"/>
              </a:ext>
            </a:extLst>
          </p:cNvPr>
          <p:cNvGrpSpPr/>
          <p:nvPr userDrawn="1"/>
        </p:nvGrpSpPr>
        <p:grpSpPr>
          <a:xfrm rot="5400000">
            <a:off x="227324" y="1282732"/>
            <a:ext cx="5378800" cy="5588856"/>
            <a:chOff x="-424090" y="303112"/>
            <a:chExt cx="5378800" cy="5588856"/>
          </a:xfrm>
          <a:solidFill>
            <a:srgbClr val="F6BF73">
              <a:alpha val="30196"/>
            </a:srgbClr>
          </a:solidFill>
        </p:grpSpPr>
        <p:pic>
          <p:nvPicPr>
            <p:cNvPr id="11" name="Graphique 10" descr="Engrenage unique">
              <a:extLst>
                <a:ext uri="{FF2B5EF4-FFF2-40B4-BE49-F238E27FC236}">
                  <a16:creationId xmlns:a16="http://schemas.microsoft.com/office/drawing/2014/main" id="{6EEB6AF8-1385-4805-8E97-CDE431030B09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13195" t="12276" r="8371" b="1368"/>
            <a:stretch/>
          </p:blipFill>
          <p:spPr>
            <a:xfrm rot="5400000">
              <a:off x="1442081" y="2451153"/>
              <a:ext cx="3275424" cy="3606205"/>
            </a:xfrm>
            <a:prstGeom prst="rect">
              <a:avLst/>
            </a:prstGeom>
          </p:spPr>
        </p:pic>
        <p:pic>
          <p:nvPicPr>
            <p:cNvPr id="12" name="Graphique 11" descr="Engrenage unique">
              <a:extLst>
                <a:ext uri="{FF2B5EF4-FFF2-40B4-BE49-F238E27FC236}">
                  <a16:creationId xmlns:a16="http://schemas.microsoft.com/office/drawing/2014/main" id="{1F08FE59-AC1A-4BF7-B9D5-7672C8C7D39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1092764" y="303112"/>
              <a:ext cx="2880000" cy="2880000"/>
            </a:xfrm>
            <a:prstGeom prst="rect">
              <a:avLst/>
            </a:prstGeom>
          </p:spPr>
        </p:pic>
        <p:pic>
          <p:nvPicPr>
            <p:cNvPr id="13" name="Graphique 12" descr="Engrenage unique">
              <a:extLst>
                <a:ext uri="{FF2B5EF4-FFF2-40B4-BE49-F238E27FC236}">
                  <a16:creationId xmlns:a16="http://schemas.microsoft.com/office/drawing/2014/main" id="{F44470E0-8B01-46E6-90F1-4B52CB3EFFE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-424090" y="1817280"/>
              <a:ext cx="2880000" cy="2880000"/>
            </a:xfrm>
            <a:prstGeom prst="rect">
              <a:avLst/>
            </a:prstGeom>
          </p:spPr>
        </p:pic>
        <p:pic>
          <p:nvPicPr>
            <p:cNvPr id="14" name="Graphique 13" descr="Engrenage unique">
              <a:extLst>
                <a:ext uri="{FF2B5EF4-FFF2-40B4-BE49-F238E27FC236}">
                  <a16:creationId xmlns:a16="http://schemas.microsoft.com/office/drawing/2014/main" id="{2FB2E216-0387-4DF4-A432-E877C96A7BA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625457" y="4024986"/>
              <a:ext cx="1620000" cy="1620000"/>
            </a:xfrm>
            <a:prstGeom prst="rect">
              <a:avLst/>
            </a:prstGeom>
          </p:spPr>
        </p:pic>
        <p:pic>
          <p:nvPicPr>
            <p:cNvPr id="15" name="Graphique 14" descr="Engrenage unique">
              <a:extLst>
                <a:ext uri="{FF2B5EF4-FFF2-40B4-BE49-F238E27FC236}">
                  <a16:creationId xmlns:a16="http://schemas.microsoft.com/office/drawing/2014/main" id="{53685AA4-853C-46A8-8ADB-FA80FE59BFB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 rot="5400000">
              <a:off x="3226710" y="1355170"/>
              <a:ext cx="1728000" cy="1728000"/>
            </a:xfrm>
            <a:prstGeom prst="rect">
              <a:avLst/>
            </a:prstGeom>
          </p:spPr>
        </p:pic>
      </p:grpSp>
      <p:pic>
        <p:nvPicPr>
          <p:cNvPr id="6" name="Image 5" descr="HD-ShadowLong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Image 6" descr="HD-ShadowShort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EED3CD-6825-4629-87D9-02CDF1BB9A9F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  <p:sp>
        <p:nvSpPr>
          <p:cNvPr id="17" name="Espace réservé du texte 16">
            <a:extLst>
              <a:ext uri="{FF2B5EF4-FFF2-40B4-BE49-F238E27FC236}">
                <a16:creationId xmlns:a16="http://schemas.microsoft.com/office/drawing/2014/main" id="{D683A405-3ADE-448E-893F-D3D2E11CCA4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97819" y="2290763"/>
            <a:ext cx="8396362" cy="3100387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6000"/>
            </a:lvl1pPr>
          </a:lstStyle>
          <a:p>
            <a:pPr lvl="0" rtl="0"/>
            <a:r>
              <a:rPr lang="fr-FR" noProof="0"/>
              <a:t>Modifiez les styles du texte</a:t>
            </a:r>
          </a:p>
        </p:txBody>
      </p:sp>
    </p:spTree>
    <p:extLst>
      <p:ext uri="{BB962C8B-B14F-4D97-AF65-F5344CB8AC3E}">
        <p14:creationId xmlns:p14="http://schemas.microsoft.com/office/powerpoint/2010/main" val="46202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0000">
              <a:srgbClr val="00B0F0"/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hashOverlay-FullResolve.png"/>
          <p:cNvPicPr>
            <a:picLocks noChangeAspect="1"/>
          </p:cNvPicPr>
          <p:nvPr/>
        </p:nvPicPr>
        <p:blipFill>
          <a:blip r:embed="rId21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EFDB9466-8CE9-4DD5-90FB-D36FD5D5BD4E}" type="datetime1">
              <a:rPr lang="fr-FR" noProof="0" smtClean="0"/>
              <a:t>01/02/2024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fr-FR" noProof="0"/>
              <a:t>Ajouter un pied de page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9E3FA76C-C565-46B6-8652-D75785E2521F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83226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9" r:id="rId5"/>
    <p:sldLayoutId id="2147483665" r:id="rId6"/>
    <p:sldLayoutId id="2147483680" r:id="rId7"/>
    <p:sldLayoutId id="2147483666" r:id="rId8"/>
    <p:sldLayoutId id="2147483682" r:id="rId9"/>
    <p:sldLayoutId id="2147483667" r:id="rId10"/>
    <p:sldLayoutId id="2147483668" r:id="rId11"/>
    <p:sldLayoutId id="2147483681" r:id="rId12"/>
    <p:sldLayoutId id="2147483670" r:id="rId13"/>
    <p:sldLayoutId id="2147483671" r:id="rId14"/>
    <p:sldLayoutId id="2147483672" r:id="rId15"/>
    <p:sldLayoutId id="2147483673" r:id="rId16"/>
    <p:sldLayoutId id="2147483674" r:id="rId17"/>
    <p:sldLayoutId id="2147483678" r:id="rId18"/>
    <p:sldLayoutId id="214748367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9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9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>
            <a:extLst>
              <a:ext uri="{FF2B5EF4-FFF2-40B4-BE49-F238E27FC236}">
                <a16:creationId xmlns:a16="http://schemas.microsoft.com/office/drawing/2014/main" id="{BA0A396D-EBD8-4DAA-BD09-2725D07709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6569" y="2134455"/>
            <a:ext cx="8893175" cy="298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400">
                <a:solidFill>
                  <a:srgbClr val="262626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2000">
                <a:solidFill>
                  <a:srgbClr val="262626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>
                <a:solidFill>
                  <a:srgbClr val="262626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600">
                <a:solidFill>
                  <a:srgbClr val="262626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5pPr>
            <a:lvl6pPr marL="25146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6pPr>
            <a:lvl7pPr marL="29718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7pPr>
            <a:lvl8pPr marL="34290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8pPr>
            <a:lvl9pPr marL="3886200" indent="-228600" defTabSz="457200" fontAlgn="base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115000"/>
              <a:buFont typeface="Arial" panose="020B0604020202020204" pitchFamily="34" charset="0"/>
              <a:buChar char="•"/>
              <a:defRPr sz="1400">
                <a:solidFill>
                  <a:srgbClr val="262626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4800" b="1" dirty="0">
                <a:solidFill>
                  <a:schemeClr val="tx2"/>
                </a:solidFill>
                <a:latin typeface="Arial" panose="020B0604020202020204" pitchFamily="34" charset="0"/>
              </a:rPr>
              <a:t>Présentation</a:t>
            </a: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fr-FR" altLang="fr-FR" sz="4800" b="1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fr-FR" altLang="fr-FR" sz="4800" b="1" dirty="0">
                <a:solidFill>
                  <a:schemeClr val="tx2"/>
                </a:solidFill>
                <a:latin typeface="Arial" panose="020B0604020202020204" pitchFamily="34" charset="0"/>
              </a:rPr>
              <a:t>   PARCOURS TC2</a:t>
            </a:r>
            <a:r>
              <a:rPr lang="fr-FR" altLang="fr-FR" sz="6000" b="1" dirty="0">
                <a:solidFill>
                  <a:schemeClr val="tx2"/>
                </a:solidFill>
                <a:latin typeface="Comic Sans MS" panose="030F0702030302020204" pitchFamily="66" charset="0"/>
              </a:rPr>
              <a:t> </a:t>
            </a:r>
            <a:br>
              <a:rPr lang="fr-FR" altLang="fr-FR" sz="3200" dirty="0">
                <a:solidFill>
                  <a:schemeClr val="tx2"/>
                </a:solidFill>
                <a:latin typeface="Arial" panose="020B0604020202020204" pitchFamily="34" charset="0"/>
              </a:rPr>
            </a:br>
            <a:endParaRPr lang="fr-FR" altLang="fr-FR" sz="3200" dirty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0B3694B-3EBC-4ACA-B9EB-B01AA7515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544" y="784428"/>
            <a:ext cx="10607071" cy="704909"/>
          </a:xfrm>
        </p:spPr>
        <p:txBody>
          <a:bodyPr rtlCol="0">
            <a:normAutofit fontScale="90000"/>
          </a:bodyPr>
          <a:lstStyle/>
          <a:p>
            <a:pPr algn="ctr"/>
            <a:br>
              <a:rPr lang="fr-FR" dirty="0"/>
            </a:br>
            <a:br>
              <a:rPr lang="fr-FR" dirty="0">
                <a:solidFill>
                  <a:schemeClr val="tx2"/>
                </a:solidFill>
                <a:latin typeface="Arial" pitchFamily="34" charset="0"/>
              </a:rPr>
            </a:br>
            <a:r>
              <a:rPr lang="fr-FR" sz="4900" dirty="0">
                <a:solidFill>
                  <a:schemeClr val="tx2"/>
                </a:solidFill>
                <a:latin typeface="Arial" pitchFamily="34" charset="0"/>
              </a:rPr>
              <a:t>ATTENTION !</a:t>
            </a:r>
            <a:br>
              <a:rPr lang="fr-FR" sz="2200" dirty="0">
                <a:solidFill>
                  <a:schemeClr val="tx2"/>
                </a:solidFill>
                <a:latin typeface="Arial" pitchFamily="34" charset="0"/>
              </a:rPr>
            </a:br>
            <a:endParaRPr lang="fr-FR" dirty="0"/>
          </a:p>
        </p:txBody>
      </p:sp>
      <p:pic>
        <p:nvPicPr>
          <p:cNvPr id="6" name="Graphique 5" descr="Icône d’apprentissage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BA00043C-8E89-4ED3-93E7-441CBED3F7CA}"/>
              </a:ext>
            </a:extLst>
          </p:cNvPr>
          <p:cNvSpPr txBox="1">
            <a:spLocks/>
          </p:cNvSpPr>
          <p:nvPr/>
        </p:nvSpPr>
        <p:spPr>
          <a:xfrm>
            <a:off x="326136" y="2916935"/>
            <a:ext cx="11539728" cy="4114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Pensez à vous inscrire sur </a:t>
            </a:r>
            <a:r>
              <a:rPr lang="fr-FR" dirty="0" err="1">
                <a:solidFill>
                  <a:schemeClr val="tx2"/>
                </a:solidFill>
                <a:latin typeface="Arial" pitchFamily="34" charset="0"/>
              </a:rPr>
              <a:t>Parcoursup</a:t>
            </a:r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 au cas où…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Validez dans votre ENT le "coffre fort"</a:t>
            </a:r>
          </a:p>
          <a:p>
            <a:pPr algn="just"/>
            <a:endParaRPr lang="fr-FR" dirty="0">
              <a:solidFill>
                <a:schemeClr val="tx2"/>
              </a:solidFill>
              <a:latin typeface="Arial" pitchFamily="34" charset="0"/>
            </a:endParaRPr>
          </a:p>
          <a:p>
            <a:pPr algn="just"/>
            <a:endParaRPr lang="fr-FR" dirty="0">
              <a:solidFill>
                <a:schemeClr val="tx2"/>
              </a:solidFill>
              <a:latin typeface="Arial" pitchFamily="34" charset="0"/>
            </a:endParaRPr>
          </a:p>
          <a:p>
            <a:pPr algn="just"/>
            <a:endParaRPr lang="fr-FR" dirty="0">
              <a:solidFill>
                <a:schemeClr val="tx2"/>
              </a:solidFill>
              <a:latin typeface="Arial" pitchFamily="34" charset="0"/>
            </a:endParaRP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6449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7645" y="1166055"/>
            <a:ext cx="9613861" cy="1080938"/>
          </a:xfrm>
        </p:spPr>
        <p:txBody>
          <a:bodyPr rtlCol="0">
            <a:normAutofit fontScale="90000"/>
          </a:bodyPr>
          <a:lstStyle/>
          <a:p>
            <a:pPr algn="ctr"/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Rappel : l</a:t>
            </a:r>
            <a:r>
              <a:rPr lang="fr-FR" dirty="0"/>
              <a:t>e BUT est organisé en 3 années</a:t>
            </a:r>
            <a:br>
              <a:rPr lang="fr-FR" dirty="0"/>
            </a:br>
            <a:r>
              <a:rPr lang="fr-FR" dirty="0"/>
              <a:t>et 5 compétences à acquérir.</a:t>
            </a:r>
            <a:br>
              <a:rPr lang="fr-FR" dirty="0"/>
            </a:br>
            <a:br>
              <a:rPr lang="fr-FR" dirty="0">
                <a:solidFill>
                  <a:schemeClr val="tx2"/>
                </a:solidFill>
                <a:latin typeface="Arial" pitchFamily="34" charset="0"/>
              </a:rPr>
            </a:br>
            <a:endParaRPr lang="fr-FR" dirty="0"/>
          </a:p>
        </p:txBody>
      </p:sp>
      <p:pic>
        <p:nvPicPr>
          <p:cNvPr id="6" name="Graphique 5" descr="Icône d’apprentissage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DB23205-1719-4B43-A690-268E347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8344" y="2336872"/>
            <a:ext cx="11263086" cy="4521127"/>
          </a:xfrm>
        </p:spPr>
        <p:txBody>
          <a:bodyPr rtlCol="0">
            <a:normAutofit/>
          </a:bodyPr>
          <a:lstStyle/>
          <a:p>
            <a:pPr algn="just">
              <a:lnSpc>
                <a:spcPct val="220000"/>
              </a:lnSpc>
              <a:spcBef>
                <a:spcPts val="0"/>
              </a:spcBef>
              <a:defRPr/>
            </a:pPr>
            <a:r>
              <a:rPr lang="fr-FR" sz="400" b="1" dirty="0">
                <a:solidFill>
                  <a:schemeClr val="tx2"/>
                </a:solidFill>
                <a:latin typeface="Arial" pitchFamily="34" charset="0"/>
              </a:rPr>
              <a:t>	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C947663-EB01-4BAE-AFC1-E792B5E54CB6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344" y="2660649"/>
            <a:ext cx="11727541" cy="378369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CF63CE3-6220-4E36-AEFA-FE2D4B72FF4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96845" y="5242179"/>
            <a:ext cx="2081600" cy="31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913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7831" y="972951"/>
            <a:ext cx="9613861" cy="1080938"/>
          </a:xfrm>
        </p:spPr>
        <p:txBody>
          <a:bodyPr rtlCol="0">
            <a:normAutofit/>
          </a:bodyPr>
          <a:lstStyle/>
          <a:p>
            <a:pPr algn="ctr"/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4 parcours envisageables en TC2</a:t>
            </a:r>
            <a:br>
              <a:rPr lang="fr-FR" dirty="0">
                <a:solidFill>
                  <a:schemeClr val="tx2"/>
                </a:solidFill>
                <a:latin typeface="Arial" pitchFamily="34" charset="0"/>
              </a:rPr>
            </a:br>
            <a:endParaRPr lang="fr-FR" dirty="0"/>
          </a:p>
        </p:txBody>
      </p:sp>
      <p:pic>
        <p:nvPicPr>
          <p:cNvPr id="6" name="Graphique 5" descr="Icône d’apprentissage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sp>
        <p:nvSpPr>
          <p:cNvPr id="7" name="Espace réservé du texte 73">
            <a:extLst>
              <a:ext uri="{FF2B5EF4-FFF2-40B4-BE49-F238E27FC236}">
                <a16:creationId xmlns:a16="http://schemas.microsoft.com/office/drawing/2014/main" id="{E3D07803-91F6-477B-8CEA-1A888024FD6A}"/>
              </a:ext>
            </a:extLst>
          </p:cNvPr>
          <p:cNvSpPr txBox="1">
            <a:spLocks/>
          </p:cNvSpPr>
          <p:nvPr/>
        </p:nvSpPr>
        <p:spPr>
          <a:xfrm>
            <a:off x="329183" y="2605088"/>
            <a:ext cx="9852481" cy="586348"/>
          </a:xfrm>
          <a:prstGeom prst="rect">
            <a:avLst/>
          </a:prstGeom>
        </p:spPr>
        <p:txBody>
          <a:bodyPr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fr-FR" sz="2800" b="1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Parcours Marketing digital, e‐business et entrepreneuriat  </a:t>
            </a:r>
          </a:p>
        </p:txBody>
      </p:sp>
      <p:sp>
        <p:nvSpPr>
          <p:cNvPr id="9" name="Espace réservé du texte 73">
            <a:extLst>
              <a:ext uri="{FF2B5EF4-FFF2-40B4-BE49-F238E27FC236}">
                <a16:creationId xmlns:a16="http://schemas.microsoft.com/office/drawing/2014/main" id="{C3C6C6A8-390B-4232-A2BA-664B6701B6FC}"/>
              </a:ext>
            </a:extLst>
          </p:cNvPr>
          <p:cNvSpPr txBox="1">
            <a:spLocks/>
          </p:cNvSpPr>
          <p:nvPr/>
        </p:nvSpPr>
        <p:spPr>
          <a:xfrm>
            <a:off x="329184" y="3601143"/>
            <a:ext cx="9852481" cy="5863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fr-FR" sz="2800" b="1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Parcours Business international : achat et vente</a:t>
            </a:r>
          </a:p>
        </p:txBody>
      </p:sp>
      <p:sp>
        <p:nvSpPr>
          <p:cNvPr id="10" name="Espace réservé du texte 73">
            <a:extLst>
              <a:ext uri="{FF2B5EF4-FFF2-40B4-BE49-F238E27FC236}">
                <a16:creationId xmlns:a16="http://schemas.microsoft.com/office/drawing/2014/main" id="{621BCB44-24CC-40BC-B7F0-D968E37B2C1B}"/>
              </a:ext>
            </a:extLst>
          </p:cNvPr>
          <p:cNvSpPr txBox="1">
            <a:spLocks/>
          </p:cNvSpPr>
          <p:nvPr/>
        </p:nvSpPr>
        <p:spPr>
          <a:xfrm>
            <a:off x="329182" y="4619521"/>
            <a:ext cx="12073054" cy="586348"/>
          </a:xfrm>
          <a:prstGeom prst="rect">
            <a:avLst/>
          </a:prstGeom>
        </p:spPr>
        <p:txBody>
          <a:bodyPr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fr-FR" sz="2800" b="1" spc="-100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Parcours Business développement et management  de la relation client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fr-FR" sz="1100" dirty="0">
              <a:solidFill>
                <a:schemeClr val="tx1">
                  <a:lumMod val="95000"/>
                </a:schemeClr>
              </a:solidFill>
              <a:latin typeface="Arial" pitchFamily="34" charset="0"/>
            </a:endParaRPr>
          </a:p>
        </p:txBody>
      </p:sp>
      <p:sp>
        <p:nvSpPr>
          <p:cNvPr id="11" name="Espace réservé du texte 73">
            <a:extLst>
              <a:ext uri="{FF2B5EF4-FFF2-40B4-BE49-F238E27FC236}">
                <a16:creationId xmlns:a16="http://schemas.microsoft.com/office/drawing/2014/main" id="{CF233D2B-5D03-4764-B3BC-CEE0D3F0AEB8}"/>
              </a:ext>
            </a:extLst>
          </p:cNvPr>
          <p:cNvSpPr txBox="1">
            <a:spLocks/>
          </p:cNvSpPr>
          <p:nvPr/>
        </p:nvSpPr>
        <p:spPr>
          <a:xfrm>
            <a:off x="329182" y="5590378"/>
            <a:ext cx="9852481" cy="586348"/>
          </a:xfrm>
          <a:prstGeom prst="rect">
            <a:avLst/>
          </a:prstGeom>
        </p:spPr>
        <p:txBody>
          <a:bodyPr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defRPr/>
            </a:pPr>
            <a:r>
              <a:rPr lang="fr-FR" sz="2800" b="1" dirty="0">
                <a:solidFill>
                  <a:schemeClr val="tx1">
                    <a:lumMod val="95000"/>
                  </a:schemeClr>
                </a:solidFill>
                <a:latin typeface="Arial" pitchFamily="34" charset="0"/>
              </a:rPr>
              <a:t>Parcours Stratégie de marque et événementiel</a:t>
            </a:r>
          </a:p>
        </p:txBody>
      </p:sp>
    </p:spTree>
    <p:extLst>
      <p:ext uri="{BB962C8B-B14F-4D97-AF65-F5344CB8AC3E}">
        <p14:creationId xmlns:p14="http://schemas.microsoft.com/office/powerpoint/2010/main" val="358902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9" grpId="0" uiExpand="1" build="p"/>
      <p:bldP spid="10" grpId="0" uiExpand="1" build="p"/>
      <p:bldP spid="1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1075" y="904131"/>
            <a:ext cx="7455846" cy="1080938"/>
          </a:xfrm>
        </p:spPr>
        <p:txBody>
          <a:bodyPr rtlCol="0">
            <a:normAutofit fontScale="90000"/>
          </a:bodyPr>
          <a:lstStyle/>
          <a:p>
            <a:pPr algn="ctr"/>
            <a:br>
              <a:rPr lang="fr-FR" dirty="0"/>
            </a:br>
            <a:br>
              <a:rPr lang="fr-FR" dirty="0">
                <a:solidFill>
                  <a:schemeClr val="tx2"/>
                </a:solidFill>
                <a:latin typeface="Arial" pitchFamily="34" charset="0"/>
              </a:rPr>
            </a:br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Parcours Marketing digital, e‐business et entrepreneuriat</a:t>
            </a:r>
            <a:br>
              <a:rPr lang="fr-FR" dirty="0">
                <a:solidFill>
                  <a:schemeClr val="tx2"/>
                </a:solidFill>
                <a:latin typeface="Arial" pitchFamily="34" charset="0"/>
              </a:rPr>
            </a:br>
            <a:r>
              <a:rPr lang="fr-FR" sz="2200" dirty="0">
                <a:solidFill>
                  <a:schemeClr val="tx2"/>
                </a:solidFill>
                <a:latin typeface="Arial" pitchFamily="34" charset="0"/>
              </a:rPr>
              <a:t>(rappel : "Niveau 1 = BUT2 / Niveau 2 = BUT3)</a:t>
            </a:r>
            <a:br>
              <a:rPr lang="fr-FR" dirty="0">
                <a:solidFill>
                  <a:schemeClr val="tx2"/>
                </a:solidFill>
                <a:latin typeface="Arial" pitchFamily="34" charset="0"/>
              </a:rPr>
            </a:br>
            <a:br>
              <a:rPr lang="fr-FR" dirty="0">
                <a:solidFill>
                  <a:schemeClr val="tx2"/>
                </a:solidFill>
                <a:latin typeface="Arial" pitchFamily="34" charset="0"/>
              </a:rPr>
            </a:br>
            <a:br>
              <a:rPr lang="fr-FR" dirty="0">
                <a:solidFill>
                  <a:schemeClr val="tx2"/>
                </a:solidFill>
                <a:latin typeface="Arial" pitchFamily="34" charset="0"/>
              </a:rPr>
            </a:br>
            <a:endParaRPr lang="fr-FR" dirty="0"/>
          </a:p>
        </p:txBody>
      </p:sp>
      <p:pic>
        <p:nvPicPr>
          <p:cNvPr id="6" name="Graphique 5" descr="Icône d’apprentissage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A51C6D7B-B3CE-4624-A625-70B63D67F7F2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09" y="3584447"/>
            <a:ext cx="10437459" cy="3183567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B531F74A-0739-44FC-A20F-44C45AE1272F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7921" y="532851"/>
            <a:ext cx="2833370" cy="4572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272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7963" y="810323"/>
            <a:ext cx="6303702" cy="83421"/>
          </a:xfrm>
        </p:spPr>
        <p:txBody>
          <a:bodyPr rtlCol="0">
            <a:normAutofit fontScale="90000"/>
          </a:bodyPr>
          <a:lstStyle/>
          <a:p>
            <a:pPr algn="ctr"/>
            <a:br>
              <a:rPr lang="fr-FR" dirty="0"/>
            </a:br>
            <a:br>
              <a:rPr lang="fr-FR" dirty="0">
                <a:solidFill>
                  <a:schemeClr val="tx2"/>
                </a:solidFill>
                <a:latin typeface="Arial" pitchFamily="34" charset="0"/>
              </a:rPr>
            </a:br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Parcours Business international : achat et vente</a:t>
            </a:r>
            <a:endParaRPr lang="fr-FR" dirty="0"/>
          </a:p>
        </p:txBody>
      </p:sp>
      <p:pic>
        <p:nvPicPr>
          <p:cNvPr id="6" name="Graphique 5" descr="Icône d’apprentissage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8B2D6753-E491-49F0-82C3-0BCE64B8294F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46" y="3950209"/>
            <a:ext cx="9326806" cy="278892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9C5D078F-13DC-4758-B417-FE2BE97A76F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5559" y="1033273"/>
            <a:ext cx="2817495" cy="478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058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5336" y="904131"/>
            <a:ext cx="6651174" cy="366885"/>
          </a:xfrm>
        </p:spPr>
        <p:txBody>
          <a:bodyPr rtlCol="0">
            <a:normAutofit fontScale="90000"/>
          </a:bodyPr>
          <a:lstStyle/>
          <a:p>
            <a:pPr algn="ctr"/>
            <a:br>
              <a:rPr lang="fr-FR" dirty="0"/>
            </a:br>
            <a:br>
              <a:rPr lang="fr-FR" dirty="0">
                <a:solidFill>
                  <a:schemeClr val="tx2"/>
                </a:solidFill>
                <a:latin typeface="Arial" pitchFamily="34" charset="0"/>
              </a:rPr>
            </a:br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Parcours Business développement et management </a:t>
            </a:r>
            <a:br>
              <a:rPr lang="fr-FR" dirty="0">
                <a:solidFill>
                  <a:schemeClr val="tx2"/>
                </a:solidFill>
                <a:latin typeface="Arial" pitchFamily="34" charset="0"/>
              </a:rPr>
            </a:br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de la relation client</a:t>
            </a:r>
            <a:br>
              <a:rPr lang="fr-FR" dirty="0">
                <a:solidFill>
                  <a:schemeClr val="tx2"/>
                </a:solidFill>
                <a:latin typeface="Arial" pitchFamily="34" charset="0"/>
              </a:rPr>
            </a:br>
            <a:endParaRPr lang="fr-FR" dirty="0"/>
          </a:p>
        </p:txBody>
      </p:sp>
      <p:pic>
        <p:nvPicPr>
          <p:cNvPr id="6" name="Graphique 5" descr="Icône d’apprentissage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279127CD-0CA9-449F-8FCF-C6B5F500BA8E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46" y="3652848"/>
            <a:ext cx="9747430" cy="3163824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33464CC3-205A-4A8E-B036-12A632D989E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440" y="144799"/>
            <a:ext cx="3769614" cy="535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790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4187" y="721251"/>
            <a:ext cx="6349422" cy="485757"/>
          </a:xfrm>
        </p:spPr>
        <p:txBody>
          <a:bodyPr rtlCol="0">
            <a:normAutofit fontScale="90000"/>
          </a:bodyPr>
          <a:lstStyle/>
          <a:p>
            <a:pPr algn="ctr"/>
            <a:br>
              <a:rPr lang="fr-FR" dirty="0"/>
            </a:br>
            <a:br>
              <a:rPr lang="fr-FR" dirty="0">
                <a:solidFill>
                  <a:schemeClr val="tx2"/>
                </a:solidFill>
                <a:latin typeface="Arial" pitchFamily="34" charset="0"/>
              </a:rPr>
            </a:br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Parcours Stratégie de marque et événementiel</a:t>
            </a:r>
            <a:endParaRPr lang="fr-FR" dirty="0"/>
          </a:p>
        </p:txBody>
      </p:sp>
      <p:pic>
        <p:nvPicPr>
          <p:cNvPr id="6" name="Graphique 5" descr="Icône d’apprentissage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5281718C-F9C6-4E98-8674-9A24D9D6D69D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46" y="3593592"/>
            <a:ext cx="9619414" cy="3097467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49D12F69-E3EC-4974-8882-660502B56FDC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8850" y="112077"/>
            <a:ext cx="3394204" cy="5156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3042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5064" y="628980"/>
            <a:ext cx="10607071" cy="704909"/>
          </a:xfrm>
        </p:spPr>
        <p:txBody>
          <a:bodyPr rtlCol="0">
            <a:normAutofit fontScale="90000"/>
          </a:bodyPr>
          <a:lstStyle/>
          <a:p>
            <a:pPr algn="ctr"/>
            <a:br>
              <a:rPr lang="fr-FR" dirty="0"/>
            </a:br>
            <a:br>
              <a:rPr lang="fr-FR" dirty="0">
                <a:solidFill>
                  <a:schemeClr val="tx2"/>
                </a:solidFill>
                <a:latin typeface="Arial" pitchFamily="34" charset="0"/>
              </a:rPr>
            </a:br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Possibilité de consulter sur Moodle dans le répertoire "Secrétariat pédagogique / Parcours TC2" :</a:t>
            </a:r>
            <a:br>
              <a:rPr lang="fr-FR" dirty="0">
                <a:solidFill>
                  <a:schemeClr val="tx2"/>
                </a:solidFill>
                <a:latin typeface="Arial" pitchFamily="34" charset="0"/>
              </a:rPr>
            </a:br>
            <a:br>
              <a:rPr lang="fr-FR" sz="2200" dirty="0">
                <a:solidFill>
                  <a:schemeClr val="tx2"/>
                </a:solidFill>
                <a:latin typeface="Arial" pitchFamily="34" charset="0"/>
              </a:rPr>
            </a:br>
            <a:endParaRPr lang="fr-FR" dirty="0"/>
          </a:p>
        </p:txBody>
      </p:sp>
      <p:pic>
        <p:nvPicPr>
          <p:cNvPr id="6" name="Graphique 5" descr="Icône d’apprentissage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BA00043C-8E89-4ED3-93E7-441CBED3F7CA}"/>
              </a:ext>
            </a:extLst>
          </p:cNvPr>
          <p:cNvSpPr txBox="1">
            <a:spLocks/>
          </p:cNvSpPr>
          <p:nvPr/>
        </p:nvSpPr>
        <p:spPr>
          <a:xfrm>
            <a:off x="466344" y="2359151"/>
            <a:ext cx="11539728" cy="4114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1. Ce diaporama</a:t>
            </a:r>
          </a:p>
          <a:p>
            <a:pPr algn="just"/>
            <a:endParaRPr lang="fr-FR" dirty="0">
              <a:solidFill>
                <a:schemeClr val="tx2"/>
              </a:solidFill>
              <a:latin typeface="Arial" pitchFamily="34" charset="0"/>
            </a:endParaRPr>
          </a:p>
          <a:p>
            <a:pPr algn="just"/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2. Les matières par semestre (fichier Excel)</a:t>
            </a:r>
          </a:p>
          <a:p>
            <a:pPr algn="just"/>
            <a:endParaRPr lang="fr-FR" dirty="0">
              <a:solidFill>
                <a:schemeClr val="tx2"/>
              </a:solidFill>
              <a:latin typeface="Arial" pitchFamily="34" charset="0"/>
            </a:endParaRPr>
          </a:p>
          <a:p>
            <a:pPr algn="just"/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3. Le détail des programmes (5 fichiers PDF)</a:t>
            </a:r>
          </a:p>
          <a:p>
            <a:pPr algn="just"/>
            <a:endParaRPr lang="fr-FR" dirty="0">
              <a:solidFill>
                <a:schemeClr val="tx2"/>
              </a:solidFill>
              <a:latin typeface="Arial" pitchFamily="34" charset="0"/>
            </a:endParaRPr>
          </a:p>
          <a:p>
            <a:pPr algn="just"/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4. Le questionnaire de choix du parcours intitulé        "Questionnaire Choix du Parcours TC2"</a:t>
            </a:r>
          </a:p>
          <a:p>
            <a:pPr algn="just"/>
            <a:r>
              <a:rPr lang="fr-FR" u="sng" dirty="0">
                <a:solidFill>
                  <a:schemeClr val="tx2"/>
                </a:solidFill>
                <a:latin typeface="Arial" pitchFamily="34" charset="0"/>
              </a:rPr>
              <a:t>A REMPLIR AVANT LE 24 FEVRIER 2024</a:t>
            </a:r>
            <a:endParaRPr lang="fr-FR" dirty="0">
              <a:solidFill>
                <a:schemeClr val="tx2"/>
              </a:solidFill>
              <a:latin typeface="Arial" pitchFamily="34" charset="0"/>
            </a:endParaRPr>
          </a:p>
          <a:p>
            <a:pPr algn="just"/>
            <a:r>
              <a:rPr lang="fr-FR" dirty="0">
                <a:solidFill>
                  <a:schemeClr val="tx2"/>
                </a:solidFill>
                <a:latin typeface="Arial" pitchFamily="34" charset="0"/>
                <a:sym typeface="Wingdings" panose="05000000000000000000" pitchFamily="2" charset="2"/>
              </a:rPr>
              <a:t> sinon, affectation imposée</a:t>
            </a:r>
            <a:endParaRPr lang="fr-FR" dirty="0">
              <a:solidFill>
                <a:schemeClr val="tx2"/>
              </a:solidFill>
              <a:latin typeface="Arial" pitchFamily="34" charset="0"/>
            </a:endParaRP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0739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78D0989-E3E5-41DB-A78D-61E199491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5064" y="628980"/>
            <a:ext cx="10607071" cy="704909"/>
          </a:xfrm>
        </p:spPr>
        <p:txBody>
          <a:bodyPr rtlCol="0">
            <a:normAutofit fontScale="90000"/>
          </a:bodyPr>
          <a:lstStyle/>
          <a:p>
            <a:pPr algn="ctr"/>
            <a:br>
              <a:rPr lang="fr-FR" dirty="0"/>
            </a:br>
            <a:br>
              <a:rPr lang="fr-FR" dirty="0">
                <a:solidFill>
                  <a:schemeClr val="tx2"/>
                </a:solidFill>
                <a:latin typeface="Arial" pitchFamily="34" charset="0"/>
              </a:rPr>
            </a:br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Précisions et conseils importants</a:t>
            </a:r>
            <a:br>
              <a:rPr lang="fr-FR" sz="2200" dirty="0">
                <a:solidFill>
                  <a:schemeClr val="tx2"/>
                </a:solidFill>
                <a:latin typeface="Arial" pitchFamily="34" charset="0"/>
              </a:rPr>
            </a:br>
            <a:endParaRPr lang="fr-FR" dirty="0"/>
          </a:p>
        </p:txBody>
      </p:sp>
      <p:pic>
        <p:nvPicPr>
          <p:cNvPr id="6" name="Graphique 5" descr="Icône d’apprentissage">
            <a:extLst>
              <a:ext uri="{FF2B5EF4-FFF2-40B4-BE49-F238E27FC236}">
                <a16:creationId xmlns:a16="http://schemas.microsoft.com/office/drawing/2014/main" id="{FE130EDC-6F0A-417B-A698-CF2C65F0A3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8946" y="613889"/>
            <a:ext cx="1440000" cy="1440000"/>
          </a:xfrm>
          <a:prstGeom prst="rect">
            <a:avLst/>
          </a:prstGeom>
        </p:spPr>
      </p:pic>
      <p:sp>
        <p:nvSpPr>
          <p:cNvPr id="4" name="Titre 1">
            <a:extLst>
              <a:ext uri="{FF2B5EF4-FFF2-40B4-BE49-F238E27FC236}">
                <a16:creationId xmlns:a16="http://schemas.microsoft.com/office/drawing/2014/main" id="{BA00043C-8E89-4ED3-93E7-441CBED3F7CA}"/>
              </a:ext>
            </a:extLst>
          </p:cNvPr>
          <p:cNvSpPr txBox="1">
            <a:spLocks/>
          </p:cNvSpPr>
          <p:nvPr/>
        </p:nvSpPr>
        <p:spPr>
          <a:xfrm>
            <a:off x="326136" y="1527048"/>
            <a:ext cx="11539728" cy="5504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0" indent="-742950" algn="just">
              <a:lnSpc>
                <a:spcPct val="170000"/>
              </a:lnSpc>
              <a:buAutoNum type="arabicPeriod"/>
            </a:pPr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Chaque étudiant(e) doit formuler un vœu n°1 et un vœu n°2 (pour repérer les étudiants encore hésitants entre deux parcours)</a:t>
            </a:r>
          </a:p>
          <a:p>
            <a:pPr marL="742950" indent="-742950" algn="just">
              <a:lnSpc>
                <a:spcPct val="170000"/>
              </a:lnSpc>
              <a:buAutoNum type="arabicPeriod"/>
            </a:pPr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En cas de choix sûr et certain, le vœu n°2 doit correspondre au vœu n°1</a:t>
            </a:r>
          </a:p>
          <a:p>
            <a:pPr marL="742950" indent="-742950" algn="just">
              <a:lnSpc>
                <a:spcPct val="170000"/>
              </a:lnSpc>
              <a:buAutoNum type="arabicPeriod"/>
            </a:pPr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En cas d'indécision totale ou de volonté d'opter pour l'alternance, il est conseillé de choisir le Parcours "Business développement et management de la relation client" </a:t>
            </a:r>
          </a:p>
          <a:p>
            <a:pPr marL="742950" indent="-742950" algn="just">
              <a:lnSpc>
                <a:spcPct val="170000"/>
              </a:lnSpc>
              <a:buAutoNum type="arabicPeriod"/>
            </a:pPr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Il est également demandé de préciser la LV2 (la même qu'en BUT1)</a:t>
            </a:r>
          </a:p>
          <a:p>
            <a:pPr marL="742950" indent="-742950" algn="just">
              <a:lnSpc>
                <a:spcPct val="170000"/>
              </a:lnSpc>
              <a:buAutoNum type="arabicPeriod"/>
            </a:pPr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Ne pas hésiter à discuter avec les enseignants concernés, les BUT2 et les BUT3, ou aller aux JPO </a:t>
            </a:r>
            <a:r>
              <a:rPr lang="fr-FR">
                <a:solidFill>
                  <a:schemeClr val="tx2"/>
                </a:solidFill>
                <a:latin typeface="Arial" pitchFamily="34" charset="0"/>
              </a:rPr>
              <a:t>le samedi 10/02 </a:t>
            </a:r>
            <a:r>
              <a:rPr lang="fr-FR" dirty="0">
                <a:solidFill>
                  <a:schemeClr val="tx2"/>
                </a:solidFill>
                <a:latin typeface="Arial" pitchFamily="34" charset="0"/>
              </a:rPr>
              <a:t>pour + d'infos.</a:t>
            </a:r>
          </a:p>
        </p:txBody>
      </p:sp>
    </p:spTree>
    <p:extLst>
      <p:ext uri="{BB962C8B-B14F-4D97-AF65-F5344CB8AC3E}">
        <p14:creationId xmlns:p14="http://schemas.microsoft.com/office/powerpoint/2010/main" val="352939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Custom 1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>
          <a:outerShdw blurRad="50800" dist="38100" dir="5400000" algn="t" rotWithShape="0">
            <a:prstClr val="black">
              <a:alpha val="40000"/>
            </a:prstClr>
          </a:outerShdw>
        </a:effectLst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61208821_TF67421116_Win32" id="{14C228B2-493F-449B-A185-B987B2E9A6F5}" vid="{19B1EFDB-88C1-4F0B-B38B-BE7AB4EC81C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tf67421116_win32</Template>
  <TotalTime>0</TotalTime>
  <Words>1207</Words>
  <Application>Microsoft Office PowerPoint</Application>
  <PresentationFormat>Grand écran</PresentationFormat>
  <Paragraphs>116</Paragraphs>
  <Slides>10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Comic Sans MS</vt:lpstr>
      <vt:lpstr>Segoe UI</vt:lpstr>
      <vt:lpstr>Trebuchet MS</vt:lpstr>
      <vt:lpstr>Wingdings</vt:lpstr>
      <vt:lpstr>Berlin</vt:lpstr>
      <vt:lpstr>Présentation PowerPoint</vt:lpstr>
      <vt:lpstr>Rappel : le BUT est organisé en 3 années et 5 compétences à acquérir.  </vt:lpstr>
      <vt:lpstr>4 parcours envisageables en TC2 </vt:lpstr>
      <vt:lpstr>  Parcours Marketing digital, e‐business et entrepreneuriat (rappel : "Niveau 1 = BUT2 / Niveau 2 = BUT3)   </vt:lpstr>
      <vt:lpstr>  Parcours Business international : achat et vente</vt:lpstr>
      <vt:lpstr>  Parcours Business développement et management  de la relation client </vt:lpstr>
      <vt:lpstr>  Parcours Stratégie de marque et événementiel</vt:lpstr>
      <vt:lpstr>  Possibilité de consulter sur Moodle dans le répertoire "Secrétariat pédagogique / Parcours TC2" :  </vt:lpstr>
      <vt:lpstr>  Précisions et conseils importants </vt:lpstr>
      <vt:lpstr>  ATTENTION 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2022-07-01T07:31:41Z</dcterms:created>
  <dcterms:modified xsi:type="dcterms:W3CDTF">2024-02-01T15:23:09Z</dcterms:modified>
</cp:coreProperties>
</file>