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99" r:id="rId7"/>
    <p:sldId id="314" r:id="rId8"/>
    <p:sldId id="307" r:id="rId9"/>
    <p:sldId id="311" r:id="rId10"/>
    <p:sldId id="313" r:id="rId11"/>
    <p:sldId id="304" r:id="rId12"/>
    <p:sldId id="306" r:id="rId13"/>
    <p:sldId id="312" r:id="rId14"/>
    <p:sldId id="298" r:id="rId15"/>
    <p:sldId id="297" r:id="rId16"/>
    <p:sldId id="300" r:id="rId17"/>
    <p:sldId id="302" r:id="rId18"/>
    <p:sldId id="301" r:id="rId19"/>
    <p:sldId id="305" r:id="rId20"/>
    <p:sldId id="303" r:id="rId21"/>
    <p:sldId id="316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5BA12-AFF4-3C3D-819A-5F300C40B8F6}" v="275" dt="2024-12-08T17:36:57.174"/>
    <p1510:client id="{A739FB8E-4ADC-4119-95AC-000F42FA1929}" v="41" dt="2024-12-09T15:07:38.06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providerId="Windows Live" clId="Web-{F4036A0E-A653-F511-BACB-8250A0D323FA}"/>
    <pc:docChg chg="modSld">
      <pc:chgData name="Utilisateur invité" userId="" providerId="Windows Live" clId="Web-{F4036A0E-A653-F511-BACB-8250A0D323FA}" dt="2024-12-05T20:16:29.076" v="229" actId="20577"/>
      <pc:docMkLst>
        <pc:docMk/>
      </pc:docMkLst>
      <pc:sldChg chg="addSp delSp modSp">
        <pc:chgData name="Utilisateur invité" userId="" providerId="Windows Live" clId="Web-{F4036A0E-A653-F511-BACB-8250A0D323FA}" dt="2024-12-05T20:12:31.145" v="127" actId="20577"/>
        <pc:sldMkLst>
          <pc:docMk/>
          <pc:sldMk cId="3332743349" sldId="308"/>
        </pc:sldMkLst>
        <pc:spChg chg="mod">
          <ac:chgData name="Utilisateur invité" userId="" providerId="Windows Live" clId="Web-{F4036A0E-A653-F511-BACB-8250A0D323FA}" dt="2024-12-05T20:12:31.145" v="127" actId="20577"/>
          <ac:spMkLst>
            <pc:docMk/>
            <pc:sldMk cId="3332743349" sldId="308"/>
            <ac:spMk id="3" creationId="{DA37B36F-77CF-53C1-C3DC-6BB004434FCC}"/>
          </ac:spMkLst>
        </pc:spChg>
        <pc:picChg chg="mod">
          <ac:chgData name="Utilisateur invité" userId="" providerId="Windows Live" clId="Web-{F4036A0E-A653-F511-BACB-8250A0D323FA}" dt="2024-12-05T20:08:26.807" v="91" actId="1076"/>
          <ac:picMkLst>
            <pc:docMk/>
            <pc:sldMk cId="3332743349" sldId="308"/>
            <ac:picMk id="8" creationId="{5CF3E9C9-2577-2C89-12B6-1EBBD7F350BF}"/>
          </ac:picMkLst>
        </pc:picChg>
        <pc:picChg chg="mod">
          <ac:chgData name="Utilisateur invité" userId="" providerId="Windows Live" clId="Web-{F4036A0E-A653-F511-BACB-8250A0D323FA}" dt="2024-12-05T20:08:14.244" v="89" actId="1076"/>
          <ac:picMkLst>
            <pc:docMk/>
            <pc:sldMk cId="3332743349" sldId="308"/>
            <ac:picMk id="1028" creationId="{BFB0F0CE-79B4-A546-01D4-42BC3C2711ED}"/>
          </ac:picMkLst>
        </pc:picChg>
      </pc:sldChg>
      <pc:sldChg chg="addSp delSp modSp">
        <pc:chgData name="Utilisateur invité" userId="" providerId="Windows Live" clId="Web-{F4036A0E-A653-F511-BACB-8250A0D323FA}" dt="2024-12-05T20:16:29.076" v="229" actId="20577"/>
        <pc:sldMkLst>
          <pc:docMk/>
          <pc:sldMk cId="2434672829" sldId="309"/>
        </pc:sldMkLst>
        <pc:spChg chg="mod">
          <ac:chgData name="Utilisateur invité" userId="" providerId="Windows Live" clId="Web-{F4036A0E-A653-F511-BACB-8250A0D323FA}" dt="2024-12-05T20:16:29.076" v="229" actId="20577"/>
          <ac:spMkLst>
            <pc:docMk/>
            <pc:sldMk cId="2434672829" sldId="309"/>
            <ac:spMk id="12" creationId="{12345D85-0FB2-EA65-1123-670E9B6643CB}"/>
          </ac:spMkLst>
        </pc:spChg>
        <pc:picChg chg="add mod">
          <ac:chgData name="Utilisateur invité" userId="" providerId="Windows Live" clId="Web-{F4036A0E-A653-F511-BACB-8250A0D323FA}" dt="2024-12-05T20:13:26.460" v="188" actId="1076"/>
          <ac:picMkLst>
            <pc:docMk/>
            <pc:sldMk cId="2434672829" sldId="309"/>
            <ac:picMk id="5" creationId="{EC6D811B-082E-66BF-A050-E5A6E2D92F66}"/>
          </ac:picMkLst>
        </pc:picChg>
        <pc:picChg chg="add mod">
          <ac:chgData name="Utilisateur invité" userId="" providerId="Windows Live" clId="Web-{F4036A0E-A653-F511-BACB-8250A0D323FA}" dt="2024-12-05T20:13:26.475" v="189" actId="1076"/>
          <ac:picMkLst>
            <pc:docMk/>
            <pc:sldMk cId="2434672829" sldId="309"/>
            <ac:picMk id="9" creationId="{7AE59592-E564-DE16-B597-4F332D93187F}"/>
          </ac:picMkLst>
        </pc:picChg>
      </pc:sldChg>
      <pc:sldChg chg="modNotes">
        <pc:chgData name="Utilisateur invité" userId="" providerId="Windows Live" clId="Web-{F4036A0E-A653-F511-BACB-8250A0D323FA}" dt="2024-12-05T19:53:28.490" v="24"/>
        <pc:sldMkLst>
          <pc:docMk/>
          <pc:sldMk cId="600846951" sldId="314"/>
        </pc:sldMkLst>
      </pc:sldChg>
    </pc:docChg>
  </pc:docChgLst>
  <pc:docChgLst>
    <pc:chgData name="Noah G" userId="0da9e6c80b7faa98" providerId="LiveId" clId="{4C9235F4-FD2A-4A6F-84C0-BC9626D10FD6}"/>
    <pc:docChg chg="undo custSel addSld delSld modSld modMainMaster">
      <pc:chgData name="Noah G" userId="0da9e6c80b7faa98" providerId="LiveId" clId="{4C9235F4-FD2A-4A6F-84C0-BC9626D10FD6}" dt="2024-12-08T09:58:02.210" v="993" actId="1038"/>
      <pc:docMkLst>
        <pc:docMk/>
      </pc:docMkLst>
      <pc:sldChg chg="addSp delSp modSp mod modTransition modClrScheme chgLayout">
        <pc:chgData name="Noah G" userId="0da9e6c80b7faa98" providerId="LiveId" clId="{4C9235F4-FD2A-4A6F-84C0-BC9626D10FD6}" dt="2024-12-08T08:58:34.657" v="585"/>
        <pc:sldMkLst>
          <pc:docMk/>
          <pc:sldMk cId="2259308896" sldId="256"/>
        </pc:sldMkLst>
        <pc:spChg chg="add mod">
          <ac:chgData name="Noah G" userId="0da9e6c80b7faa98" providerId="LiveId" clId="{4C9235F4-FD2A-4A6F-84C0-BC9626D10FD6}" dt="2024-11-20T19:32:45.991" v="196" actId="1076"/>
          <ac:spMkLst>
            <pc:docMk/>
            <pc:sldMk cId="2259308896" sldId="256"/>
            <ac:spMk id="7" creationId="{59B3A075-EFC1-1417-9BB7-688F6C9EC0AA}"/>
          </ac:spMkLst>
        </pc:spChg>
        <pc:spChg chg="add mod">
          <ac:chgData name="Noah G" userId="0da9e6c80b7faa98" providerId="LiveId" clId="{4C9235F4-FD2A-4A6F-84C0-BC9626D10FD6}" dt="2024-11-20T19:32:39.661" v="195" actId="1076"/>
          <ac:spMkLst>
            <pc:docMk/>
            <pc:sldMk cId="2259308896" sldId="256"/>
            <ac:spMk id="8" creationId="{EF9E621F-A8EF-00E0-75F9-91B8BF6AAA92}"/>
          </ac:spMkLst>
        </pc:spChg>
      </pc:sldChg>
      <pc:sldChg chg="addSp delSp modSp mod modTransition">
        <pc:chgData name="Noah G" userId="0da9e6c80b7faa98" providerId="LiveId" clId="{4C9235F4-FD2A-4A6F-84C0-BC9626D10FD6}" dt="2024-12-08T08:58:34.657" v="585"/>
        <pc:sldMkLst>
          <pc:docMk/>
          <pc:sldMk cId="1325608595" sldId="257"/>
        </pc:sldMkLst>
        <pc:graphicFrameChg chg="add mod modGraphic">
          <ac:chgData name="Noah G" userId="0da9e6c80b7faa98" providerId="LiveId" clId="{4C9235F4-FD2A-4A6F-84C0-BC9626D10FD6}" dt="2024-11-20T19:42:23.877" v="242" actId="1076"/>
          <ac:graphicFrameMkLst>
            <pc:docMk/>
            <pc:sldMk cId="1325608595" sldId="257"/>
            <ac:graphicFrameMk id="4" creationId="{CB9B3845-35C4-1E16-2A7D-BD592C9ED6EC}"/>
          </ac:graphicFrameMkLst>
        </pc:graphicFrameChg>
      </pc:sldChg>
      <pc:sldChg chg="del">
        <pc:chgData name="Noah G" userId="0da9e6c80b7faa98" providerId="LiveId" clId="{4C9235F4-FD2A-4A6F-84C0-BC9626D10FD6}" dt="2024-11-20T19:46:18.475" v="282" actId="2696"/>
        <pc:sldMkLst>
          <pc:docMk/>
          <pc:sldMk cId="3662677160" sldId="286"/>
        </pc:sldMkLst>
      </pc:sldChg>
      <pc:sldChg chg="del">
        <pc:chgData name="Noah G" userId="0da9e6c80b7faa98" providerId="LiveId" clId="{4C9235F4-FD2A-4A6F-84C0-BC9626D10FD6}" dt="2024-11-20T19:37:50.140" v="203" actId="2696"/>
        <pc:sldMkLst>
          <pc:docMk/>
          <pc:sldMk cId="779750606" sldId="288"/>
        </pc:sldMkLst>
      </pc:sldChg>
      <pc:sldChg chg="modSp del mod">
        <pc:chgData name="Noah G" userId="0da9e6c80b7faa98" providerId="LiveId" clId="{4C9235F4-FD2A-4A6F-84C0-BC9626D10FD6}" dt="2024-11-20T19:37:51.660" v="204" actId="2696"/>
        <pc:sldMkLst>
          <pc:docMk/>
          <pc:sldMk cId="2529338794" sldId="289"/>
        </pc:sldMkLst>
      </pc:sldChg>
      <pc:sldChg chg="del">
        <pc:chgData name="Noah G" userId="0da9e6c80b7faa98" providerId="LiveId" clId="{4C9235F4-FD2A-4A6F-84C0-BC9626D10FD6}" dt="2024-11-20T19:37:55.221" v="206" actId="2696"/>
        <pc:sldMkLst>
          <pc:docMk/>
          <pc:sldMk cId="1265939620" sldId="290"/>
        </pc:sldMkLst>
      </pc:sldChg>
      <pc:sldChg chg="del">
        <pc:chgData name="Noah G" userId="0da9e6c80b7faa98" providerId="LiveId" clId="{4C9235F4-FD2A-4A6F-84C0-BC9626D10FD6}" dt="2024-11-20T19:37:56.633" v="207" actId="2696"/>
        <pc:sldMkLst>
          <pc:docMk/>
          <pc:sldMk cId="2652102883" sldId="291"/>
        </pc:sldMkLst>
      </pc:sldChg>
      <pc:sldChg chg="del">
        <pc:chgData name="Noah G" userId="0da9e6c80b7faa98" providerId="LiveId" clId="{4C9235F4-FD2A-4A6F-84C0-BC9626D10FD6}" dt="2024-11-20T19:37:58.481" v="208" actId="2696"/>
        <pc:sldMkLst>
          <pc:docMk/>
          <pc:sldMk cId="362649583" sldId="292"/>
        </pc:sldMkLst>
      </pc:sldChg>
      <pc:sldChg chg="del">
        <pc:chgData name="Noah G" userId="0da9e6c80b7faa98" providerId="LiveId" clId="{4C9235F4-FD2A-4A6F-84C0-BC9626D10FD6}" dt="2024-11-20T19:38:01.426" v="210" actId="2696"/>
        <pc:sldMkLst>
          <pc:docMk/>
          <pc:sldMk cId="853261029" sldId="294"/>
        </pc:sldMkLst>
      </pc:sldChg>
      <pc:sldChg chg="del">
        <pc:chgData name="Noah G" userId="0da9e6c80b7faa98" providerId="LiveId" clId="{4C9235F4-FD2A-4A6F-84C0-BC9626D10FD6}" dt="2024-11-20T19:38:00.102" v="209" actId="2696"/>
        <pc:sldMkLst>
          <pc:docMk/>
          <pc:sldMk cId="907915534" sldId="295"/>
        </pc:sldMkLst>
      </pc:sldChg>
      <pc:sldChg chg="addSp delSp modSp mod modTransition modClrScheme chgLayout">
        <pc:chgData name="Noah G" userId="0da9e6c80b7faa98" providerId="LiveId" clId="{4C9235F4-FD2A-4A6F-84C0-BC9626D10FD6}" dt="2024-12-08T08:58:34.657" v="585"/>
        <pc:sldMkLst>
          <pc:docMk/>
          <pc:sldMk cId="1609673525" sldId="296"/>
        </pc:sldMkLst>
        <pc:spChg chg="mod">
          <ac:chgData name="Noah G" userId="0da9e6c80b7faa98" providerId="LiveId" clId="{4C9235F4-FD2A-4A6F-84C0-BC9626D10FD6}" dt="2024-11-20T19:46:14.070" v="281" actId="26606"/>
          <ac:spMkLst>
            <pc:docMk/>
            <pc:sldMk cId="1609673525" sldId="296"/>
            <ac:spMk id="7" creationId="{81C753FD-96EC-101A-B8A4-5F69A189BEF4}"/>
          </ac:spMkLst>
        </pc:spChg>
      </pc:sldChg>
      <pc:sldChg chg="addSp delSp modSp new mod modTransition">
        <pc:chgData name="Noah G" userId="0da9e6c80b7faa98" providerId="LiveId" clId="{4C9235F4-FD2A-4A6F-84C0-BC9626D10FD6}" dt="2024-12-08T08:58:34.657" v="585"/>
        <pc:sldMkLst>
          <pc:docMk/>
          <pc:sldMk cId="36783348" sldId="297"/>
        </pc:sldMkLst>
        <pc:spChg chg="mod">
          <ac:chgData name="Noah G" userId="0da9e6c80b7faa98" providerId="LiveId" clId="{4C9235F4-FD2A-4A6F-84C0-BC9626D10FD6}" dt="2024-11-20T19:44:41.549" v="277" actId="20577"/>
          <ac:spMkLst>
            <pc:docMk/>
            <pc:sldMk cId="36783348" sldId="297"/>
            <ac:spMk id="2" creationId="{BD7D8020-7975-14D1-1F3B-DF0F2766ECC8}"/>
          </ac:spMkLst>
        </pc:spChg>
      </pc:sldChg>
      <pc:sldChg chg="del">
        <pc:chgData name="Noah G" userId="0da9e6c80b7faa98" providerId="LiveId" clId="{4C9235F4-FD2A-4A6F-84C0-BC9626D10FD6}" dt="2024-11-20T19:37:53.600" v="205" actId="2696"/>
        <pc:sldMkLst>
          <pc:docMk/>
          <pc:sldMk cId="4117153350" sldId="297"/>
        </pc:sldMkLst>
      </pc:sldChg>
      <pc:sldChg chg="del">
        <pc:chgData name="Noah G" userId="0da9e6c80b7faa98" providerId="LiveId" clId="{4C9235F4-FD2A-4A6F-84C0-BC9626D10FD6}" dt="2024-11-20T19:38:02.985" v="211" actId="2696"/>
        <pc:sldMkLst>
          <pc:docMk/>
          <pc:sldMk cId="1678163377" sldId="298"/>
        </pc:sldMkLst>
      </pc:sldChg>
      <pc:sldChg chg="addSp delSp modSp new mod modTransition modClrScheme chgLayout">
        <pc:chgData name="Noah G" userId="0da9e6c80b7faa98" providerId="LiveId" clId="{4C9235F4-FD2A-4A6F-84C0-BC9626D10FD6}" dt="2024-12-08T08:58:34.657" v="585"/>
        <pc:sldMkLst>
          <pc:docMk/>
          <pc:sldMk cId="3650427323" sldId="298"/>
        </pc:sldMkLst>
        <pc:spChg chg="mod">
          <ac:chgData name="Noah G" userId="0da9e6c80b7faa98" providerId="LiveId" clId="{4C9235F4-FD2A-4A6F-84C0-BC9626D10FD6}" dt="2024-11-20T19:44:00.580" v="261" actId="26606"/>
          <ac:spMkLst>
            <pc:docMk/>
            <pc:sldMk cId="3650427323" sldId="298"/>
            <ac:spMk id="2" creationId="{2166E9D2-39F2-6AF8-1083-35A9478739AF}"/>
          </ac:spMkLst>
        </pc:spChg>
        <pc:picChg chg="add mod">
          <ac:chgData name="Noah G" userId="0da9e6c80b7faa98" providerId="LiveId" clId="{4C9235F4-FD2A-4A6F-84C0-BC9626D10FD6}" dt="2024-11-20T19:44:09.876" v="264" actId="1076"/>
          <ac:picMkLst>
            <pc:docMk/>
            <pc:sldMk cId="3650427323" sldId="298"/>
            <ac:picMk id="1028" creationId="{96C32491-E97C-67E6-BFE6-C5D68F7C1BDB}"/>
          </ac:picMkLst>
        </pc:picChg>
      </pc:sldChg>
      <pc:sldChg chg="addSp delSp modSp new mod modTransition modClrScheme chgLayout">
        <pc:chgData name="Noah G" userId="0da9e6c80b7faa98" providerId="LiveId" clId="{4C9235F4-FD2A-4A6F-84C0-BC9626D10FD6}" dt="2024-12-08T08:58:34.657" v="585"/>
        <pc:sldMkLst>
          <pc:docMk/>
          <pc:sldMk cId="1292015240" sldId="299"/>
        </pc:sldMkLst>
        <pc:spChg chg="mod">
          <ac:chgData name="Noah G" userId="0da9e6c80b7faa98" providerId="LiveId" clId="{4C9235F4-FD2A-4A6F-84C0-BC9626D10FD6}" dt="2024-11-20T19:48:36.100" v="298" actId="26606"/>
          <ac:spMkLst>
            <pc:docMk/>
            <pc:sldMk cId="1292015240" sldId="299"/>
            <ac:spMk id="2" creationId="{2ECE585C-4B18-FEE5-59D0-B334BA6A4755}"/>
          </ac:spMkLst>
        </pc:spChg>
      </pc:sldChg>
      <pc:sldChg chg="addSp delSp modSp new mod modTransition modNotesTx">
        <pc:chgData name="Noah G" userId="0da9e6c80b7faa98" providerId="LiveId" clId="{4C9235F4-FD2A-4A6F-84C0-BC9626D10FD6}" dt="2024-12-08T09:58:02.210" v="993" actId="1038"/>
        <pc:sldMkLst>
          <pc:docMk/>
          <pc:sldMk cId="2062180443" sldId="300"/>
        </pc:sldMkLst>
        <pc:spChg chg="mod">
          <ac:chgData name="Noah G" userId="0da9e6c80b7faa98" providerId="LiveId" clId="{4C9235F4-FD2A-4A6F-84C0-BC9626D10FD6}" dt="2024-12-08T09:16:19.494" v="708" actId="1035"/>
          <ac:spMkLst>
            <pc:docMk/>
            <pc:sldMk cId="2062180443" sldId="300"/>
            <ac:spMk id="2" creationId="{1C2187E1-565D-09E0-E8DB-BB568FCB46BA}"/>
          </ac:spMkLst>
        </pc:spChg>
        <pc:spChg chg="add">
          <ac:chgData name="Noah G" userId="0da9e6c80b7faa98" providerId="LiveId" clId="{4C9235F4-FD2A-4A6F-84C0-BC9626D10FD6}" dt="2024-12-08T09:09:33.908" v="623"/>
          <ac:spMkLst>
            <pc:docMk/>
            <pc:sldMk cId="2062180443" sldId="300"/>
            <ac:spMk id="4" creationId="{12F1FB53-AB92-6477-6611-8F691F9C9180}"/>
          </ac:spMkLst>
        </pc:spChg>
        <pc:spChg chg="add">
          <ac:chgData name="Noah G" userId="0da9e6c80b7faa98" providerId="LiveId" clId="{4C9235F4-FD2A-4A6F-84C0-BC9626D10FD6}" dt="2024-12-08T09:09:40.278" v="624"/>
          <ac:spMkLst>
            <pc:docMk/>
            <pc:sldMk cId="2062180443" sldId="300"/>
            <ac:spMk id="5" creationId="{47159CDD-610C-A3DD-D48E-41A52DA48732}"/>
          </ac:spMkLst>
        </pc:spChg>
        <pc:spChg chg="add">
          <ac:chgData name="Noah G" userId="0da9e6c80b7faa98" providerId="LiveId" clId="{4C9235F4-FD2A-4A6F-84C0-BC9626D10FD6}" dt="2024-12-08T09:10:25.604" v="631"/>
          <ac:spMkLst>
            <pc:docMk/>
            <pc:sldMk cId="2062180443" sldId="300"/>
            <ac:spMk id="6" creationId="{F94A20EB-9CEC-7120-A9AD-23FB4A552C62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1" creationId="{739424F5-F853-403B-88A9-7E9BA24047B0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2" creationId="{7E56BED2-EFB2-F88C-634F-ED0639C57A89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3" creationId="{897D309C-3C69-001C-3D31-2D6D47DECCBE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4" creationId="{28D49965-5DA4-7C70-E485-1144017CCD8D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5" creationId="{F892CDB5-A558-A7C9-0A62-9CAC9A50E6E7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6" creationId="{DB9F688C-E3D0-6B3F-ECB6-91949724CCE4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7" creationId="{35A4F3F1-F7B1-9489-9525-FAEF9398B1ED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8" creationId="{79629ED1-D7C1-F08D-1F2D-AD5D7F8E6BBD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19" creationId="{A391938C-2A70-9F4C-71F8-17CB8683AF5B}"/>
          </ac:spMkLst>
        </pc:spChg>
        <pc:spChg chg="mod">
          <ac:chgData name="Noah G" userId="0da9e6c80b7faa98" providerId="LiveId" clId="{4C9235F4-FD2A-4A6F-84C0-BC9626D10FD6}" dt="2024-12-08T09:26:57.646" v="813" actId="18245"/>
          <ac:spMkLst>
            <pc:docMk/>
            <pc:sldMk cId="2062180443" sldId="300"/>
            <ac:spMk id="20" creationId="{9E708F46-4F73-6A7B-9786-4AF2C72DB77A}"/>
          </ac:spMkLst>
        </pc:spChg>
        <pc:spChg chg="mod">
          <ac:chgData name="Noah G" userId="0da9e6c80b7faa98" providerId="LiveId" clId="{4C9235F4-FD2A-4A6F-84C0-BC9626D10FD6}" dt="2024-12-08T09:26:52.742" v="812" actId="18245"/>
          <ac:spMkLst>
            <pc:docMk/>
            <pc:sldMk cId="2062180443" sldId="300"/>
            <ac:spMk id="21" creationId="{8DB07F74-F42C-32B2-20ED-D0E65FC58C12}"/>
          </ac:spMkLst>
        </pc:spChg>
        <pc:spChg chg="add del mod">
          <ac:chgData name="Noah G" userId="0da9e6c80b7faa98" providerId="LiveId" clId="{4C9235F4-FD2A-4A6F-84C0-BC9626D10FD6}" dt="2024-12-08T09:29:53.844" v="838" actId="478"/>
          <ac:spMkLst>
            <pc:docMk/>
            <pc:sldMk cId="2062180443" sldId="300"/>
            <ac:spMk id="23" creationId="{EE6B0A51-F15D-613B-FBFD-B4EFC72F8905}"/>
          </ac:spMkLst>
        </pc:spChg>
        <pc:grpChg chg="add del mod">
          <ac:chgData name="Noah G" userId="0da9e6c80b7faa98" providerId="LiveId" clId="{4C9235F4-FD2A-4A6F-84C0-BC9626D10FD6}" dt="2024-12-08T09:11:34.386" v="666" actId="165"/>
          <ac:grpSpMkLst>
            <pc:docMk/>
            <pc:sldMk cId="2062180443" sldId="300"/>
            <ac:grpSpMk id="7" creationId="{6ACDE7C4-DE48-1061-8B4F-523791DDBB69}"/>
          </ac:grpSpMkLst>
        </pc:grpChg>
        <pc:grpChg chg="add mod">
          <ac:chgData name="Noah G" userId="0da9e6c80b7faa98" providerId="LiveId" clId="{4C9235F4-FD2A-4A6F-84C0-BC9626D10FD6}" dt="2024-12-08T09:11:45.103" v="669" actId="1076"/>
          <ac:grpSpMkLst>
            <pc:docMk/>
            <pc:sldMk cId="2062180443" sldId="300"/>
            <ac:grpSpMk id="8" creationId="{1A16D075-AA32-2E7F-67B7-687417C9EC29}"/>
          </ac:grpSpMkLst>
        </pc:grpChg>
        <pc:grpChg chg="mod">
          <ac:chgData name="Noah G" userId="0da9e6c80b7faa98" providerId="LiveId" clId="{4C9235F4-FD2A-4A6F-84C0-BC9626D10FD6}" dt="2024-12-08T09:26:57.646" v="813" actId="18245"/>
          <ac:grpSpMkLst>
            <pc:docMk/>
            <pc:sldMk cId="2062180443" sldId="300"/>
            <ac:grpSpMk id="10" creationId="{272F332D-0F49-B934-9277-265C1DD3B6F8}"/>
          </ac:grpSpMkLst>
        </pc:grpChg>
        <pc:graphicFrameChg chg="add del mod modGraphic">
          <ac:chgData name="Noah G" userId="0da9e6c80b7faa98" providerId="LiveId" clId="{4C9235F4-FD2A-4A6F-84C0-BC9626D10FD6}" dt="2024-12-08T09:27:05.342" v="814" actId="478"/>
          <ac:graphicFrameMkLst>
            <pc:docMk/>
            <pc:sldMk cId="2062180443" sldId="300"/>
            <ac:graphicFrameMk id="9" creationId="{B2FF36EC-8B40-284F-6423-791077CAD439}"/>
          </ac:graphicFrameMkLst>
        </pc:graphicFrameChg>
        <pc:graphicFrameChg chg="add del mod modGraphic">
          <ac:chgData name="Noah G" userId="0da9e6c80b7faa98" providerId="LiveId" clId="{4C9235F4-FD2A-4A6F-84C0-BC9626D10FD6}" dt="2024-12-08T09:27:49.297" v="824" actId="478"/>
          <ac:graphicFrameMkLst>
            <pc:docMk/>
            <pc:sldMk cId="2062180443" sldId="300"/>
            <ac:graphicFrameMk id="22" creationId="{F7DE5653-B173-315B-A4F4-2879F9B4C7DE}"/>
          </ac:graphicFrameMkLst>
        </pc:graphicFrameChg>
        <pc:graphicFrameChg chg="add mod modGraphic">
          <ac:chgData name="Noah G" userId="0da9e6c80b7faa98" providerId="LiveId" clId="{4C9235F4-FD2A-4A6F-84C0-BC9626D10FD6}" dt="2024-12-08T09:58:02.210" v="993" actId="1038"/>
          <ac:graphicFrameMkLst>
            <pc:docMk/>
            <pc:sldMk cId="2062180443" sldId="300"/>
            <ac:graphicFrameMk id="24" creationId="{281BA65D-8AFD-9F3A-48DE-80A81951A7A9}"/>
          </ac:graphicFrameMkLst>
        </pc:graphicFrameChg>
        <pc:picChg chg="add mod topLvl">
          <ac:chgData name="Noah G" userId="0da9e6c80b7faa98" providerId="LiveId" clId="{4C9235F4-FD2A-4A6F-84C0-BC9626D10FD6}" dt="2024-12-08T09:11:45.103" v="669" actId="1076"/>
          <ac:picMkLst>
            <pc:docMk/>
            <pc:sldMk cId="2062180443" sldId="300"/>
            <ac:picMk id="1026" creationId="{AD86502F-8C1A-9F63-9336-0170A9AD049F}"/>
          </ac:picMkLst>
        </pc:picChg>
        <pc:picChg chg="add mod topLvl">
          <ac:chgData name="Noah G" userId="0da9e6c80b7faa98" providerId="LiveId" clId="{4C9235F4-FD2A-4A6F-84C0-BC9626D10FD6}" dt="2024-12-08T09:11:45.103" v="669" actId="1076"/>
          <ac:picMkLst>
            <pc:docMk/>
            <pc:sldMk cId="2062180443" sldId="300"/>
            <ac:picMk id="1032" creationId="{1BE74D74-C694-BDA7-1D24-4059D6F67C09}"/>
          </ac:picMkLst>
        </pc:picChg>
        <pc:picChg chg="add mod topLvl">
          <ac:chgData name="Noah G" userId="0da9e6c80b7faa98" providerId="LiveId" clId="{4C9235F4-FD2A-4A6F-84C0-BC9626D10FD6}" dt="2024-12-08T09:11:45.103" v="669" actId="1076"/>
          <ac:picMkLst>
            <pc:docMk/>
            <pc:sldMk cId="2062180443" sldId="300"/>
            <ac:picMk id="1036" creationId="{19E799BC-38A5-D795-A58F-07B32B95EA5C}"/>
          </ac:picMkLst>
        </pc:picChg>
        <pc:picChg chg="add mod topLvl">
          <ac:chgData name="Noah G" userId="0da9e6c80b7faa98" providerId="LiveId" clId="{4C9235F4-FD2A-4A6F-84C0-BC9626D10FD6}" dt="2024-12-08T09:11:45.103" v="669" actId="1076"/>
          <ac:picMkLst>
            <pc:docMk/>
            <pc:sldMk cId="2062180443" sldId="300"/>
            <ac:picMk id="3074" creationId="{9E884A7D-31C5-BBBB-6E98-CDBCC229CFD2}"/>
          </ac:picMkLst>
        </pc:picChg>
        <pc:picChg chg="add del mod">
          <ac:chgData name="Noah G" userId="0da9e6c80b7faa98" providerId="LiveId" clId="{4C9235F4-FD2A-4A6F-84C0-BC9626D10FD6}" dt="2024-12-08T09:10:36.768" v="635" actId="478"/>
          <ac:picMkLst>
            <pc:docMk/>
            <pc:sldMk cId="2062180443" sldId="300"/>
            <ac:picMk id="3076" creationId="{EBB66B33-6080-92F8-27E3-B0DA51CF2BBD}"/>
          </ac:picMkLst>
        </pc:picChg>
      </pc:sldChg>
      <pc:sldChg chg="addSp delSp modSp new mod modTransition modNotesTx">
        <pc:chgData name="Noah G" userId="0da9e6c80b7faa98" providerId="LiveId" clId="{4C9235F4-FD2A-4A6F-84C0-BC9626D10FD6}" dt="2024-12-08T09:54:45.978" v="970" actId="20577"/>
        <pc:sldMkLst>
          <pc:docMk/>
          <pc:sldMk cId="2091713275" sldId="301"/>
        </pc:sldMkLst>
        <pc:spChg chg="mod">
          <ac:chgData name="Noah G" userId="0da9e6c80b7faa98" providerId="LiveId" clId="{4C9235F4-FD2A-4A6F-84C0-BC9626D10FD6}" dt="2024-12-08T09:44:20.426" v="913" actId="1036"/>
          <ac:spMkLst>
            <pc:docMk/>
            <pc:sldMk cId="2091713275" sldId="301"/>
            <ac:spMk id="2" creationId="{EB0E5AAC-2C05-C5E1-8E24-AA79DC87E677}"/>
          </ac:spMkLst>
        </pc:spChg>
        <pc:grpChg chg="add mod">
          <ac:chgData name="Noah G" userId="0da9e6c80b7faa98" providerId="LiveId" clId="{4C9235F4-FD2A-4A6F-84C0-BC9626D10FD6}" dt="2024-12-08T09:43:58.489" v="889" actId="164"/>
          <ac:grpSpMkLst>
            <pc:docMk/>
            <pc:sldMk cId="2091713275" sldId="301"/>
            <ac:grpSpMk id="5" creationId="{DBDF3869-7B81-77D5-7D72-9BA397448FD9}"/>
          </ac:grpSpMkLst>
        </pc:grpChg>
        <pc:grpChg chg="add mod">
          <ac:chgData name="Noah G" userId="0da9e6c80b7faa98" providerId="LiveId" clId="{4C9235F4-FD2A-4A6F-84C0-BC9626D10FD6}" dt="2024-12-08T09:44:09.969" v="892" actId="1076"/>
          <ac:grpSpMkLst>
            <pc:docMk/>
            <pc:sldMk cId="2091713275" sldId="301"/>
            <ac:grpSpMk id="6" creationId="{5431DB39-04FF-BA7E-FCF6-1278EBD23855}"/>
          </ac:grpSpMkLst>
        </pc:grpChg>
        <pc:graphicFrameChg chg="add del modGraphic">
          <ac:chgData name="Noah G" userId="0da9e6c80b7faa98" providerId="LiveId" clId="{4C9235F4-FD2A-4A6F-84C0-BC9626D10FD6}" dt="2024-12-08T09:53:21.519" v="915" actId="1032"/>
          <ac:graphicFrameMkLst>
            <pc:docMk/>
            <pc:sldMk cId="2091713275" sldId="301"/>
            <ac:graphicFrameMk id="7" creationId="{4591C345-DA2B-730F-3069-139790C3E25C}"/>
          </ac:graphicFrameMkLst>
        </pc:graphicFrameChg>
        <pc:graphicFrameChg chg="add mod modGraphic">
          <ac:chgData name="Noah G" userId="0da9e6c80b7faa98" providerId="LiveId" clId="{4C9235F4-FD2A-4A6F-84C0-BC9626D10FD6}" dt="2024-12-08T09:54:04.468" v="965" actId="1076"/>
          <ac:graphicFrameMkLst>
            <pc:docMk/>
            <pc:sldMk cId="2091713275" sldId="301"/>
            <ac:graphicFrameMk id="8" creationId="{75D4A588-20A2-0573-C341-AF86A10AA1E6}"/>
          </ac:graphicFrameMkLst>
        </pc:graphicFrameChg>
        <pc:picChg chg="add del mod">
          <ac:chgData name="Noah G" userId="0da9e6c80b7faa98" providerId="LiveId" clId="{4C9235F4-FD2A-4A6F-84C0-BC9626D10FD6}" dt="2024-12-08T09:41:55.153" v="868" actId="478"/>
          <ac:picMkLst>
            <pc:docMk/>
            <pc:sldMk cId="2091713275" sldId="301"/>
            <ac:picMk id="4" creationId="{B67142E0-BE06-B8D9-B8A4-B4F6A3CABE11}"/>
          </ac:picMkLst>
        </pc:picChg>
        <pc:picChg chg="add mod">
          <ac:chgData name="Noah G" userId="0da9e6c80b7faa98" providerId="LiveId" clId="{4C9235F4-FD2A-4A6F-84C0-BC9626D10FD6}" dt="2024-12-08T09:44:09.969" v="892" actId="1076"/>
          <ac:picMkLst>
            <pc:docMk/>
            <pc:sldMk cId="2091713275" sldId="301"/>
            <ac:picMk id="1026" creationId="{528BB128-9D07-C3C3-5A82-1198EE3FCED3}"/>
          </ac:picMkLst>
        </pc:picChg>
        <pc:picChg chg="add mod">
          <ac:chgData name="Noah G" userId="0da9e6c80b7faa98" providerId="LiveId" clId="{4C9235F4-FD2A-4A6F-84C0-BC9626D10FD6}" dt="2024-12-08T09:44:09.969" v="892" actId="1076"/>
          <ac:picMkLst>
            <pc:docMk/>
            <pc:sldMk cId="2091713275" sldId="301"/>
            <ac:picMk id="2050" creationId="{6293F013-6CCD-1CB2-D233-6B4AEE2A2C6E}"/>
          </ac:picMkLst>
        </pc:picChg>
        <pc:picChg chg="add mod">
          <ac:chgData name="Noah G" userId="0da9e6c80b7faa98" providerId="LiveId" clId="{4C9235F4-FD2A-4A6F-84C0-BC9626D10FD6}" dt="2024-12-08T09:44:09.969" v="892" actId="1076"/>
          <ac:picMkLst>
            <pc:docMk/>
            <pc:sldMk cId="2091713275" sldId="301"/>
            <ac:picMk id="2052" creationId="{D3276B4B-DF75-C7C5-BD14-8AADDC68317B}"/>
          </ac:picMkLst>
        </pc:picChg>
        <pc:picChg chg="add mod">
          <ac:chgData name="Noah G" userId="0da9e6c80b7faa98" providerId="LiveId" clId="{4C9235F4-FD2A-4A6F-84C0-BC9626D10FD6}" dt="2024-12-08T09:44:09.969" v="892" actId="1076"/>
          <ac:picMkLst>
            <pc:docMk/>
            <pc:sldMk cId="2091713275" sldId="301"/>
            <ac:picMk id="4100" creationId="{E1F64FBA-0BF8-25BD-B282-A2B21B53F229}"/>
          </ac:picMkLst>
        </pc:picChg>
      </pc:sldChg>
      <pc:sldChg chg="addSp delSp modSp new mod modTransition modNotesTx">
        <pc:chgData name="Noah G" userId="0da9e6c80b7faa98" providerId="LiveId" clId="{4C9235F4-FD2A-4A6F-84C0-BC9626D10FD6}" dt="2024-12-08T09:34:35.188" v="861"/>
        <pc:sldMkLst>
          <pc:docMk/>
          <pc:sldMk cId="3354521667" sldId="302"/>
        </pc:sldMkLst>
        <pc:spChg chg="mod">
          <ac:chgData name="Noah G" userId="0da9e6c80b7faa98" providerId="LiveId" clId="{4C9235F4-FD2A-4A6F-84C0-BC9626D10FD6}" dt="2024-12-01T14:10:46.138" v="481" actId="1076"/>
          <ac:spMkLst>
            <pc:docMk/>
            <pc:sldMk cId="3354521667" sldId="302"/>
            <ac:spMk id="2" creationId="{54E716D6-F3DF-8854-4632-7FE5E0B76145}"/>
          </ac:spMkLst>
        </pc:spChg>
        <pc:picChg chg="add mod">
          <ac:chgData name="Noah G" userId="0da9e6c80b7faa98" providerId="LiveId" clId="{4C9235F4-FD2A-4A6F-84C0-BC9626D10FD6}" dt="2024-12-01T14:09:33.239" v="477" actId="1076"/>
          <ac:picMkLst>
            <pc:docMk/>
            <pc:sldMk cId="3354521667" sldId="302"/>
            <ac:picMk id="10" creationId="{C30DDFBD-8DED-381C-285D-40A6D2F289D4}"/>
          </ac:picMkLst>
        </pc:picChg>
      </pc:sldChg>
      <pc:sldChg chg="new modTransition">
        <pc:chgData name="Noah G" userId="0da9e6c80b7faa98" providerId="LiveId" clId="{4C9235F4-FD2A-4A6F-84C0-BC9626D10FD6}" dt="2024-12-08T08:58:34.657" v="585"/>
        <pc:sldMkLst>
          <pc:docMk/>
          <pc:sldMk cId="1039662956" sldId="303"/>
        </pc:sldMkLst>
      </pc:sldChg>
      <pc:sldChg chg="addSp delSp modSp add del modTransition">
        <pc:chgData name="Noah G" userId="0da9e6c80b7faa98" providerId="LiveId" clId="{4C9235F4-FD2A-4A6F-84C0-BC9626D10FD6}" dt="2024-12-08T08:58:34.657" v="585"/>
        <pc:sldMkLst>
          <pc:docMk/>
          <pc:sldMk cId="3203906694" sldId="304"/>
        </pc:sldMkLst>
        <pc:picChg chg="add mod">
          <ac:chgData name="Noah G" userId="0da9e6c80b7faa98" providerId="LiveId" clId="{4C9235F4-FD2A-4A6F-84C0-BC9626D10FD6}" dt="2024-11-20T20:04:44.490" v="368" actId="1076"/>
          <ac:picMkLst>
            <pc:docMk/>
            <pc:sldMk cId="3203906694" sldId="304"/>
            <ac:picMk id="5122" creationId="{65BBAE8E-4164-DF11-FD35-E0504AC8DE35}"/>
          </ac:picMkLst>
        </pc:picChg>
      </pc:sldChg>
      <pc:sldChg chg="addSp delSp modSp new mod modTransition modNotesTx">
        <pc:chgData name="Noah G" userId="0da9e6c80b7faa98" providerId="LiveId" clId="{4C9235F4-FD2A-4A6F-84C0-BC9626D10FD6}" dt="2024-12-08T09:55:53.316" v="971"/>
        <pc:sldMkLst>
          <pc:docMk/>
          <pc:sldMk cId="2160190467" sldId="305"/>
        </pc:sldMkLst>
        <pc:spChg chg="mod">
          <ac:chgData name="Noah G" userId="0da9e6c80b7faa98" providerId="LiveId" clId="{4C9235F4-FD2A-4A6F-84C0-BC9626D10FD6}" dt="2024-12-01T14:10:53.642" v="482" actId="1076"/>
          <ac:spMkLst>
            <pc:docMk/>
            <pc:sldMk cId="2160190467" sldId="305"/>
            <ac:spMk id="2" creationId="{E55C42F1-5933-2E35-6226-61AA90A6D6FD}"/>
          </ac:spMkLst>
        </pc:spChg>
        <pc:picChg chg="add mod">
          <ac:chgData name="Noah G" userId="0da9e6c80b7faa98" providerId="LiveId" clId="{4C9235F4-FD2A-4A6F-84C0-BC9626D10FD6}" dt="2024-12-01T14:11:17.886" v="488" actId="1076"/>
          <ac:picMkLst>
            <pc:docMk/>
            <pc:sldMk cId="2160190467" sldId="305"/>
            <ac:picMk id="6" creationId="{B2A36D31-902D-597A-3C8C-F831DC238BCD}"/>
          </ac:picMkLst>
        </pc:picChg>
      </pc:sldChg>
      <pc:sldChg chg="addSp delSp modSp new mod modTransition modClrScheme chgLayout">
        <pc:chgData name="Noah G" userId="0da9e6c80b7faa98" providerId="LiveId" clId="{4C9235F4-FD2A-4A6F-84C0-BC9626D10FD6}" dt="2024-12-08T08:58:34.657" v="585"/>
        <pc:sldMkLst>
          <pc:docMk/>
          <pc:sldMk cId="446420265" sldId="306"/>
        </pc:sldMkLst>
      </pc:sldChg>
      <pc:sldChg chg="modTransition">
        <pc:chgData name="Noah G" userId="0da9e6c80b7faa98" providerId="LiveId" clId="{4C9235F4-FD2A-4A6F-84C0-BC9626D10FD6}" dt="2024-12-08T08:58:34.657" v="585"/>
        <pc:sldMkLst>
          <pc:docMk/>
          <pc:sldMk cId="1927788784" sldId="307"/>
        </pc:sldMkLst>
      </pc:sldChg>
      <pc:sldChg chg="addSp delSp modSp mod modTransition">
        <pc:chgData name="Noah G" userId="0da9e6c80b7faa98" providerId="LiveId" clId="{4C9235F4-FD2A-4A6F-84C0-BC9626D10FD6}" dt="2024-12-08T08:58:34.657" v="585"/>
        <pc:sldMkLst>
          <pc:docMk/>
          <pc:sldMk cId="3332743349" sldId="308"/>
        </pc:sldMkLst>
        <pc:picChg chg="add mod">
          <ac:chgData name="Noah G" userId="0da9e6c80b7faa98" providerId="LiveId" clId="{4C9235F4-FD2A-4A6F-84C0-BC9626D10FD6}" dt="2024-12-05T20:06:31.075" v="513" actId="1076"/>
          <ac:picMkLst>
            <pc:docMk/>
            <pc:sldMk cId="3332743349" sldId="308"/>
            <ac:picMk id="1028" creationId="{BFB0F0CE-79B4-A546-01D4-42BC3C2711ED}"/>
          </ac:picMkLst>
        </pc:picChg>
      </pc:sldChg>
      <pc:sldChg chg="modSp mod modTransition">
        <pc:chgData name="Noah G" userId="0da9e6c80b7faa98" providerId="LiveId" clId="{4C9235F4-FD2A-4A6F-84C0-BC9626D10FD6}" dt="2024-12-08T08:58:34.657" v="585"/>
        <pc:sldMkLst>
          <pc:docMk/>
          <pc:sldMk cId="2434672829" sldId="309"/>
        </pc:sldMkLst>
        <pc:spChg chg="mod">
          <ac:chgData name="Noah G" userId="0da9e6c80b7faa98" providerId="LiveId" clId="{4C9235F4-FD2A-4A6F-84C0-BC9626D10FD6}" dt="2024-12-05T20:22:42.913" v="573" actId="2710"/>
          <ac:spMkLst>
            <pc:docMk/>
            <pc:sldMk cId="2434672829" sldId="309"/>
            <ac:spMk id="12" creationId="{12345D85-0FB2-EA65-1123-670E9B6643CB}"/>
          </ac:spMkLst>
        </pc:spChg>
        <pc:picChg chg="mod">
          <ac:chgData name="Noah G" userId="0da9e6c80b7faa98" providerId="LiveId" clId="{4C9235F4-FD2A-4A6F-84C0-BC9626D10FD6}" dt="2024-12-05T20:22:49.945" v="574" actId="1076"/>
          <ac:picMkLst>
            <pc:docMk/>
            <pc:sldMk cId="2434672829" sldId="309"/>
            <ac:picMk id="5" creationId="{EC6D811B-082E-66BF-A050-E5A6E2D92F66}"/>
          </ac:picMkLst>
        </pc:picChg>
        <pc:picChg chg="mod">
          <ac:chgData name="Noah G" userId="0da9e6c80b7faa98" providerId="LiveId" clId="{4C9235F4-FD2A-4A6F-84C0-BC9626D10FD6}" dt="2024-12-05T20:22:53.147" v="575" actId="1076"/>
          <ac:picMkLst>
            <pc:docMk/>
            <pc:sldMk cId="2434672829" sldId="309"/>
            <ac:picMk id="9" creationId="{7AE59592-E564-DE16-B597-4F332D93187F}"/>
          </ac:picMkLst>
        </pc:picChg>
      </pc:sldChg>
      <pc:sldChg chg="modTransition">
        <pc:chgData name="Noah G" userId="0da9e6c80b7faa98" providerId="LiveId" clId="{4C9235F4-FD2A-4A6F-84C0-BC9626D10FD6}" dt="2024-12-08T08:58:34.657" v="585"/>
        <pc:sldMkLst>
          <pc:docMk/>
          <pc:sldMk cId="99306914" sldId="310"/>
        </pc:sldMkLst>
      </pc:sldChg>
      <pc:sldChg chg="modTransition">
        <pc:chgData name="Noah G" userId="0da9e6c80b7faa98" providerId="LiveId" clId="{4C9235F4-FD2A-4A6F-84C0-BC9626D10FD6}" dt="2024-12-08T08:58:34.657" v="585"/>
        <pc:sldMkLst>
          <pc:docMk/>
          <pc:sldMk cId="3721396370" sldId="311"/>
        </pc:sldMkLst>
      </pc:sldChg>
      <pc:sldChg chg="modTransition">
        <pc:chgData name="Noah G" userId="0da9e6c80b7faa98" providerId="LiveId" clId="{4C9235F4-FD2A-4A6F-84C0-BC9626D10FD6}" dt="2024-12-08T08:58:34.657" v="585"/>
        <pc:sldMkLst>
          <pc:docMk/>
          <pc:sldMk cId="598472570" sldId="312"/>
        </pc:sldMkLst>
      </pc:sldChg>
      <pc:sldChg chg="modTransition">
        <pc:chgData name="Noah G" userId="0da9e6c80b7faa98" providerId="LiveId" clId="{4C9235F4-FD2A-4A6F-84C0-BC9626D10FD6}" dt="2024-12-08T08:58:34.657" v="585"/>
        <pc:sldMkLst>
          <pc:docMk/>
          <pc:sldMk cId="3190052264" sldId="313"/>
        </pc:sldMkLst>
      </pc:sldChg>
      <pc:sldChg chg="modTransition">
        <pc:chgData name="Noah G" userId="0da9e6c80b7faa98" providerId="LiveId" clId="{4C9235F4-FD2A-4A6F-84C0-BC9626D10FD6}" dt="2024-12-08T08:58:34.657" v="585"/>
        <pc:sldMkLst>
          <pc:docMk/>
          <pc:sldMk cId="600846951" sldId="314"/>
        </pc:sldMkLst>
      </pc:sldChg>
      <pc:sldChg chg="addSp delSp modSp add mod modTransition">
        <pc:chgData name="Noah G" userId="0da9e6c80b7faa98" providerId="LiveId" clId="{4C9235F4-FD2A-4A6F-84C0-BC9626D10FD6}" dt="2024-12-08T08:58:34.657" v="585"/>
        <pc:sldMkLst>
          <pc:docMk/>
          <pc:sldMk cId="4126876533" sldId="315"/>
        </pc:sldMkLst>
        <pc:picChg chg="add mod">
          <ac:chgData name="Noah G" userId="0da9e6c80b7faa98" providerId="LiveId" clId="{4C9235F4-FD2A-4A6F-84C0-BC9626D10FD6}" dt="2024-12-05T20:17:50.009" v="562" actId="1076"/>
          <ac:picMkLst>
            <pc:docMk/>
            <pc:sldMk cId="4126876533" sldId="315"/>
            <ac:picMk id="9" creationId="{5363A5B9-BB62-23A3-6D8B-ADF607BCF5CF}"/>
          </ac:picMkLst>
        </pc:picChg>
      </pc:sldChg>
      <pc:sldChg chg="new del">
        <pc:chgData name="Noah G" userId="0da9e6c80b7faa98" providerId="LiveId" clId="{4C9235F4-FD2A-4A6F-84C0-BC9626D10FD6}" dt="2024-12-05T20:13:44.162" v="545" actId="2696"/>
        <pc:sldMkLst>
          <pc:docMk/>
          <pc:sldMk cId="4274930578" sldId="315"/>
        </pc:sldMkLst>
      </pc:sldChg>
      <pc:sldMasterChg chg="modSp modTransition delSldLayout modSldLayout">
        <pc:chgData name="Noah G" userId="0da9e6c80b7faa98" providerId="LiveId" clId="{4C9235F4-FD2A-4A6F-84C0-BC9626D10FD6}" dt="2024-12-08T08:58:34.657" v="585"/>
        <pc:sldMasterMkLst>
          <pc:docMk/>
          <pc:sldMasterMk cId="1788353970" sldId="2147483648"/>
        </pc:sldMasterMkLst>
        <pc:spChg chg="mod">
          <ac:chgData name="Noah G" userId="0da9e6c80b7faa98" providerId="LiveId" clId="{4C9235F4-FD2A-4A6F-84C0-BC9626D10FD6}" dt="2024-12-05T19:27:15.959" v="502" actId="207"/>
          <ac:spMkLst>
            <pc:docMk/>
            <pc:sldMasterMk cId="1788353970" sldId="2147483648"/>
            <ac:spMk id="6" creationId="{CDC57CF0-034F-450D-937C-718D5AF1A059}"/>
          </ac:spMkLst>
        </pc:spChg>
        <pc:sldLayoutChg chg="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2916498579" sldId="2147483649"/>
          </pc:sldLayoutMkLst>
        </pc:sldLayoutChg>
        <pc:sldLayoutChg chg="modSp 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2782271272" sldId="2147483650"/>
          </pc:sldLayoutMkLst>
          <pc:spChg chg="mod">
            <ac:chgData name="Noah G" userId="0da9e6c80b7faa98" providerId="LiveId" clId="{4C9235F4-FD2A-4A6F-84C0-BC9626D10FD6}" dt="2024-12-05T19:27:46.174" v="503" actId="207"/>
            <ac:spMkLst>
              <pc:docMk/>
              <pc:sldMasterMk cId="1788353970" sldId="2147483648"/>
              <pc:sldLayoutMk cId="2782271272" sldId="2147483650"/>
              <ac:spMk id="12" creationId="{1FE54918-A625-F64F-A42E-A427E9B2D489}"/>
            </ac:spMkLst>
          </pc:spChg>
        </pc:sldLayoutChg>
        <pc:sldLayoutChg chg="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986529405" sldId="2147483659"/>
          </pc:sldLayoutMkLst>
        </pc:sldLayoutChg>
        <pc:sldLayoutChg chg="modSp 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3190945164" sldId="2147483661"/>
          </pc:sldLayoutMkLst>
          <pc:spChg chg="mod">
            <ac:chgData name="Noah G" userId="0da9e6c80b7faa98" providerId="LiveId" clId="{4C9235F4-FD2A-4A6F-84C0-BC9626D10FD6}" dt="2024-12-05T19:28:11.534" v="508" actId="207"/>
            <ac:spMkLst>
              <pc:docMk/>
              <pc:sldMasterMk cId="1788353970" sldId="2147483648"/>
              <pc:sldLayoutMk cId="3190945164" sldId="2147483661"/>
              <ac:spMk id="12" creationId="{1FE54918-A625-F64F-A42E-A427E9B2D489}"/>
            </ac:spMkLst>
          </pc:spChg>
        </pc:sldLayoutChg>
        <pc:sldLayoutChg chg="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2544706900" sldId="2147483666"/>
          </pc:sldLayoutMkLst>
        </pc:sldLayoutChg>
        <pc:sldLayoutChg chg="modSp 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767843504" sldId="2147483668"/>
          </pc:sldLayoutMkLst>
          <pc:spChg chg="mod">
            <ac:chgData name="Noah G" userId="0da9e6c80b7faa98" providerId="LiveId" clId="{4C9235F4-FD2A-4A6F-84C0-BC9626D10FD6}" dt="2024-12-05T19:28:02.737" v="506" actId="207"/>
            <ac:spMkLst>
              <pc:docMk/>
              <pc:sldMasterMk cId="1788353970" sldId="2147483648"/>
              <pc:sldLayoutMk cId="767843504" sldId="2147483668"/>
              <ac:spMk id="12" creationId="{1FE54918-A625-F64F-A42E-A427E9B2D489}"/>
            </ac:spMkLst>
          </pc:spChg>
        </pc:sldLayoutChg>
        <pc:sldLayoutChg chg="modSp 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4020426631" sldId="2147483669"/>
          </pc:sldLayoutMkLst>
          <pc:spChg chg="mod">
            <ac:chgData name="Noah G" userId="0da9e6c80b7faa98" providerId="LiveId" clId="{4C9235F4-FD2A-4A6F-84C0-BC9626D10FD6}" dt="2024-12-05T19:28:06.668" v="507" actId="207"/>
            <ac:spMkLst>
              <pc:docMk/>
              <pc:sldMasterMk cId="1788353970" sldId="2147483648"/>
              <pc:sldLayoutMk cId="4020426631" sldId="2147483669"/>
              <ac:spMk id="12" creationId="{1FE54918-A625-F64F-A42E-A427E9B2D489}"/>
            </ac:spMkLst>
          </pc:spChg>
        </pc:sldLayoutChg>
        <pc:sldLayoutChg chg="modSp 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2883176917" sldId="2147483671"/>
          </pc:sldLayoutMkLst>
          <pc:spChg chg="mod">
            <ac:chgData name="Noah G" userId="0da9e6c80b7faa98" providerId="LiveId" clId="{4C9235F4-FD2A-4A6F-84C0-BC9626D10FD6}" dt="2024-12-05T19:27:56.994" v="505" actId="207"/>
            <ac:spMkLst>
              <pc:docMk/>
              <pc:sldMasterMk cId="1788353970" sldId="2147483648"/>
              <pc:sldLayoutMk cId="2883176917" sldId="2147483671"/>
              <ac:spMk id="6" creationId="{DB69FC35-DDC8-45FB-8ACB-21C15F57C1F1}"/>
            </ac:spMkLst>
          </pc:spChg>
        </pc:sldLayoutChg>
        <pc:sldLayoutChg chg="modSp modTransition">
          <pc:chgData name="Noah G" userId="0da9e6c80b7faa98" providerId="LiveId" clId="{4C9235F4-FD2A-4A6F-84C0-BC9626D10FD6}" dt="2024-12-08T08:58:34.657" v="585"/>
          <pc:sldLayoutMkLst>
            <pc:docMk/>
            <pc:sldMasterMk cId="1788353970" sldId="2147483648"/>
            <pc:sldLayoutMk cId="2491266794" sldId="2147483673"/>
          </pc:sldLayoutMkLst>
          <pc:spChg chg="mod">
            <ac:chgData name="Noah G" userId="0da9e6c80b7faa98" providerId="LiveId" clId="{4C9235F4-FD2A-4A6F-84C0-BC9626D10FD6}" dt="2024-12-05T19:27:53.482" v="504" actId="207"/>
            <ac:spMkLst>
              <pc:docMk/>
              <pc:sldMasterMk cId="1788353970" sldId="2147483648"/>
              <pc:sldLayoutMk cId="2491266794" sldId="2147483673"/>
              <ac:spMk id="12" creationId="{1FE54918-A625-F64F-A42E-A427E9B2D489}"/>
            </ac:spMkLst>
          </pc:spChg>
        </pc:sldLayoutChg>
        <pc:sldLayoutChg chg="del">
          <pc:chgData name="Noah G" userId="0da9e6c80b7faa98" providerId="LiveId" clId="{4C9235F4-FD2A-4A6F-84C0-BC9626D10FD6}" dt="2024-11-20T19:37:50.140" v="203" actId="2696"/>
          <pc:sldLayoutMkLst>
            <pc:docMk/>
            <pc:sldMasterMk cId="1788353970" sldId="2147483648"/>
            <pc:sldLayoutMk cId="3823856223" sldId="2147483674"/>
          </pc:sldLayoutMkLst>
        </pc:sldLayoutChg>
        <pc:sldLayoutChg chg="del">
          <pc:chgData name="Noah G" userId="0da9e6c80b7faa98" providerId="LiveId" clId="{4C9235F4-FD2A-4A6F-84C0-BC9626D10FD6}" dt="2024-11-20T19:37:58.481" v="208" actId="2696"/>
          <pc:sldLayoutMkLst>
            <pc:docMk/>
            <pc:sldMasterMk cId="1788353970" sldId="2147483648"/>
            <pc:sldLayoutMk cId="4193030505" sldId="2147483675"/>
          </pc:sldLayoutMkLst>
        </pc:sldLayoutChg>
        <pc:sldLayoutChg chg="del">
          <pc:chgData name="Noah G" userId="0da9e6c80b7faa98" providerId="LiveId" clId="{4C9235F4-FD2A-4A6F-84C0-BC9626D10FD6}" dt="2024-11-20T19:38:01.426" v="210" actId="2696"/>
          <pc:sldLayoutMkLst>
            <pc:docMk/>
            <pc:sldMasterMk cId="1788353970" sldId="2147483648"/>
            <pc:sldLayoutMk cId="525656170" sldId="2147483676"/>
          </pc:sldLayoutMkLst>
        </pc:sldLayoutChg>
        <pc:sldLayoutChg chg="del">
          <pc:chgData name="Noah G" userId="0da9e6c80b7faa98" providerId="LiveId" clId="{4C9235F4-FD2A-4A6F-84C0-BC9626D10FD6}" dt="2024-11-20T19:38:00.102" v="209" actId="2696"/>
          <pc:sldLayoutMkLst>
            <pc:docMk/>
            <pc:sldMasterMk cId="1788353970" sldId="2147483648"/>
            <pc:sldLayoutMk cId="1827098551" sldId="2147483677"/>
          </pc:sldLayoutMkLst>
        </pc:sldLayoutChg>
      </pc:sldMasterChg>
    </pc:docChg>
  </pc:docChgLst>
  <pc:docChgLst>
    <pc:chgData name="Dorian GRUNY" userId="af33f0551706c6ef" providerId="Windows Live" clId="Web-{C57E71A2-BC3E-8E00-9521-F63127B44FED}"/>
    <pc:docChg chg="modSld">
      <pc:chgData name="Dorian GRUNY" userId="af33f0551706c6ef" providerId="Windows Live" clId="Web-{C57E71A2-BC3E-8E00-9521-F63127B44FED}" dt="2024-12-08T13:49:22.877" v="166"/>
      <pc:docMkLst>
        <pc:docMk/>
      </pc:docMkLst>
      <pc:sldChg chg="delSp">
        <pc:chgData name="Dorian GRUNY" userId="af33f0551706c6ef" providerId="Windows Live" clId="Web-{C57E71A2-BC3E-8E00-9521-F63127B44FED}" dt="2024-12-08T13:49:22.877" v="166"/>
        <pc:sldMkLst>
          <pc:docMk/>
          <pc:sldMk cId="3721396370" sldId="311"/>
        </pc:sldMkLst>
        <pc:spChg chg="del">
          <ac:chgData name="Dorian GRUNY" userId="af33f0551706c6ef" providerId="Windows Live" clId="Web-{C57E71A2-BC3E-8E00-9521-F63127B44FED}" dt="2024-12-08T13:49:20.908" v="165"/>
          <ac:spMkLst>
            <pc:docMk/>
            <pc:sldMk cId="3721396370" sldId="311"/>
            <ac:spMk id="12" creationId="{E49E88A7-D11D-556E-8682-2713530AD638}"/>
          </ac:spMkLst>
        </pc:spChg>
        <pc:spChg chg="del">
          <ac:chgData name="Dorian GRUNY" userId="af33f0551706c6ef" providerId="Windows Live" clId="Web-{C57E71A2-BC3E-8E00-9521-F63127B44FED}" dt="2024-12-08T13:49:22.877" v="166"/>
          <ac:spMkLst>
            <pc:docMk/>
            <pc:sldMk cId="3721396370" sldId="311"/>
            <ac:spMk id="14" creationId="{213B13CE-9523-838C-64C0-D6B36C75DFDE}"/>
          </ac:spMkLst>
        </pc:spChg>
      </pc:sldChg>
      <pc:sldChg chg="addSp delSp modSp">
        <pc:chgData name="Dorian GRUNY" userId="af33f0551706c6ef" providerId="Windows Live" clId="Web-{C57E71A2-BC3E-8E00-9521-F63127B44FED}" dt="2024-12-08T13:24:15.028" v="164" actId="1076"/>
        <pc:sldMkLst>
          <pc:docMk/>
          <pc:sldMk cId="3190052264" sldId="313"/>
        </pc:sldMkLst>
        <pc:spChg chg="add mod">
          <ac:chgData name="Dorian GRUNY" userId="af33f0551706c6ef" providerId="Windows Live" clId="Web-{C57E71A2-BC3E-8E00-9521-F63127B44FED}" dt="2024-12-08T13:23:15.888" v="147" actId="1076"/>
          <ac:spMkLst>
            <pc:docMk/>
            <pc:sldMk cId="3190052264" sldId="313"/>
            <ac:spMk id="13" creationId="{95FBC2B3-0340-C6C7-1145-108435421D61}"/>
          </ac:spMkLst>
        </pc:spChg>
        <pc:spChg chg="mod">
          <ac:chgData name="Dorian GRUNY" userId="af33f0551706c6ef" providerId="Windows Live" clId="Web-{C57E71A2-BC3E-8E00-9521-F63127B44FED}" dt="2024-12-08T13:22:24.888" v="135" actId="1076"/>
          <ac:spMkLst>
            <pc:docMk/>
            <pc:sldMk cId="3190052264" sldId="313"/>
            <ac:spMk id="16" creationId="{B300BAFE-355E-1A3C-B68C-91E5D2086161}"/>
          </ac:spMkLst>
        </pc:spChg>
        <pc:spChg chg="mod">
          <ac:chgData name="Dorian GRUNY" userId="af33f0551706c6ef" providerId="Windows Live" clId="Web-{C57E71A2-BC3E-8E00-9521-F63127B44FED}" dt="2024-12-08T13:23:05.450" v="143" actId="1076"/>
          <ac:spMkLst>
            <pc:docMk/>
            <pc:sldMk cId="3190052264" sldId="313"/>
            <ac:spMk id="17" creationId="{A033A433-E8C4-EBDB-7448-F2A1A222881A}"/>
          </ac:spMkLst>
        </pc:spChg>
        <pc:spChg chg="add mod">
          <ac:chgData name="Dorian GRUNY" userId="af33f0551706c6ef" providerId="Windows Live" clId="Web-{C57E71A2-BC3E-8E00-9521-F63127B44FED}" dt="2024-12-08T13:23:51.731" v="159" actId="1076"/>
          <ac:spMkLst>
            <pc:docMk/>
            <pc:sldMk cId="3190052264" sldId="313"/>
            <ac:spMk id="19" creationId="{6BE5B1EA-611E-008A-B1A5-7C622D013299}"/>
          </ac:spMkLst>
        </pc:spChg>
        <pc:picChg chg="del">
          <ac:chgData name="Dorian GRUNY" userId="af33f0551706c6ef" providerId="Windows Live" clId="Web-{C57E71A2-BC3E-8E00-9521-F63127B44FED}" dt="2024-12-08T13:22:41.169" v="137"/>
          <ac:picMkLst>
            <pc:docMk/>
            <pc:sldMk cId="3190052264" sldId="313"/>
            <ac:picMk id="2" creationId="{8056E1B8-13D1-2766-527B-DB65392C8D76}"/>
          </ac:picMkLst>
        </pc:picChg>
        <pc:picChg chg="del">
          <ac:chgData name="Dorian GRUNY" userId="af33f0551706c6ef" providerId="Windows Live" clId="Web-{C57E71A2-BC3E-8E00-9521-F63127B44FED}" dt="2024-12-08T13:23:28.450" v="148"/>
          <ac:picMkLst>
            <pc:docMk/>
            <pc:sldMk cId="3190052264" sldId="313"/>
            <ac:picMk id="3" creationId="{9BF3FA5C-040E-BB0E-0FB5-6FA5CFBA8C62}"/>
          </ac:picMkLst>
        </pc:picChg>
        <pc:picChg chg="add mod">
          <ac:chgData name="Dorian GRUNY" userId="af33f0551706c6ef" providerId="Windows Live" clId="Web-{C57E71A2-BC3E-8E00-9521-F63127B44FED}" dt="2024-12-08T13:22:56.372" v="142" actId="1076"/>
          <ac:picMkLst>
            <pc:docMk/>
            <pc:sldMk cId="3190052264" sldId="313"/>
            <ac:picMk id="5" creationId="{94FD1AAF-08CA-89DB-FEEA-747B89BDA3C7}"/>
          </ac:picMkLst>
        </pc:picChg>
        <pc:picChg chg="add mod">
          <ac:chgData name="Dorian GRUNY" userId="af33f0551706c6ef" providerId="Windows Live" clId="Web-{C57E71A2-BC3E-8E00-9521-F63127B44FED}" dt="2024-12-08T13:22:26.638" v="136" actId="1076"/>
          <ac:picMkLst>
            <pc:docMk/>
            <pc:sldMk cId="3190052264" sldId="313"/>
            <ac:picMk id="6" creationId="{0DC03968-DD15-5387-995D-E03E1B4596DC}"/>
          </ac:picMkLst>
        </pc:picChg>
        <pc:picChg chg="add mod">
          <ac:chgData name="Dorian GRUNY" userId="af33f0551706c6ef" providerId="Windows Live" clId="Web-{C57E71A2-BC3E-8E00-9521-F63127B44FED}" dt="2024-12-08T13:22:52.013" v="141" actId="1076"/>
          <ac:picMkLst>
            <pc:docMk/>
            <pc:sldMk cId="3190052264" sldId="313"/>
            <ac:picMk id="8" creationId="{99B90816-9A98-963F-5FBC-E53B8AF4B72F}"/>
          </ac:picMkLst>
        </pc:picChg>
        <pc:picChg chg="del">
          <ac:chgData name="Dorian GRUNY" userId="af33f0551706c6ef" providerId="Windows Live" clId="Web-{C57E71A2-BC3E-8E00-9521-F63127B44FED}" dt="2024-12-08T13:24:05.216" v="160"/>
          <ac:picMkLst>
            <pc:docMk/>
            <pc:sldMk cId="3190052264" sldId="313"/>
            <ac:picMk id="9" creationId="{C67A8B94-F600-7D64-98C9-9EF5DEEA075C}"/>
          </ac:picMkLst>
        </pc:picChg>
        <pc:picChg chg="del">
          <ac:chgData name="Dorian GRUNY" userId="af33f0551706c6ef" providerId="Windows Live" clId="Web-{C57E71A2-BC3E-8E00-9521-F63127B44FED}" dt="2024-12-08T13:21:47.528" v="123"/>
          <ac:picMkLst>
            <pc:docMk/>
            <pc:sldMk cId="3190052264" sldId="313"/>
            <ac:picMk id="11" creationId="{F0E0542C-BA6F-B8FB-64A2-90DDC5F21782}"/>
          </ac:picMkLst>
        </pc:picChg>
        <pc:picChg chg="del">
          <ac:chgData name="Dorian GRUNY" userId="af33f0551706c6ef" providerId="Windows Live" clId="Web-{C57E71A2-BC3E-8E00-9521-F63127B44FED}" dt="2024-12-08T13:22:11.122" v="129"/>
          <ac:picMkLst>
            <pc:docMk/>
            <pc:sldMk cId="3190052264" sldId="313"/>
            <ac:picMk id="15" creationId="{955F56E1-799E-BED7-3B4B-287AD8F45A41}"/>
          </ac:picMkLst>
        </pc:picChg>
        <pc:picChg chg="add mod">
          <ac:chgData name="Dorian GRUNY" userId="af33f0551706c6ef" providerId="Windows Live" clId="Web-{C57E71A2-BC3E-8E00-9521-F63127B44FED}" dt="2024-12-08T13:23:44.341" v="158" actId="1076"/>
          <ac:picMkLst>
            <pc:docMk/>
            <pc:sldMk cId="3190052264" sldId="313"/>
            <ac:picMk id="18" creationId="{27D7CA7D-B373-B391-91D0-EBD7BD0BFB86}"/>
          </ac:picMkLst>
        </pc:picChg>
        <pc:picChg chg="add mod">
          <ac:chgData name="Dorian GRUNY" userId="af33f0551706c6ef" providerId="Windows Live" clId="Web-{C57E71A2-BC3E-8E00-9521-F63127B44FED}" dt="2024-12-08T13:24:15.028" v="164" actId="1076"/>
          <ac:picMkLst>
            <pc:docMk/>
            <pc:sldMk cId="3190052264" sldId="313"/>
            <ac:picMk id="20" creationId="{21E5EEA6-6933-DD22-F24B-7A13A9567DEA}"/>
          </ac:picMkLst>
        </pc:picChg>
      </pc:sldChg>
      <pc:sldChg chg="addSp delSp modSp">
        <pc:chgData name="Dorian GRUNY" userId="af33f0551706c6ef" providerId="Windows Live" clId="Web-{C57E71A2-BC3E-8E00-9521-F63127B44FED}" dt="2024-12-08T13:10:19.072" v="122" actId="20577"/>
        <pc:sldMkLst>
          <pc:docMk/>
          <pc:sldMk cId="600846951" sldId="314"/>
        </pc:sldMkLst>
        <pc:spChg chg="mod">
          <ac:chgData name="Dorian GRUNY" userId="af33f0551706c6ef" providerId="Windows Live" clId="Web-{C57E71A2-BC3E-8E00-9521-F63127B44FED}" dt="2024-12-08T12:58:07.336" v="33" actId="1076"/>
          <ac:spMkLst>
            <pc:docMk/>
            <pc:sldMk cId="600846951" sldId="314"/>
            <ac:spMk id="5" creationId="{A396ECAE-1E5A-C469-65F3-98016BDE05AF}"/>
          </ac:spMkLst>
        </pc:spChg>
        <pc:spChg chg="mod">
          <ac:chgData name="Dorian GRUNY" userId="af33f0551706c6ef" providerId="Windows Live" clId="Web-{C57E71A2-BC3E-8E00-9521-F63127B44FED}" dt="2024-12-08T13:10:19.072" v="122" actId="20577"/>
          <ac:spMkLst>
            <pc:docMk/>
            <pc:sldMk cId="600846951" sldId="314"/>
            <ac:spMk id="7" creationId="{E98B6F73-BA8C-E491-76BC-BE43890A3A26}"/>
          </ac:spMkLst>
        </pc:spChg>
        <pc:spChg chg="add mod">
          <ac:chgData name="Dorian GRUNY" userId="af33f0551706c6ef" providerId="Windows Live" clId="Web-{C57E71A2-BC3E-8E00-9521-F63127B44FED}" dt="2024-12-08T13:01:38.478" v="119" actId="1076"/>
          <ac:spMkLst>
            <pc:docMk/>
            <pc:sldMk cId="600846951" sldId="314"/>
            <ac:spMk id="13" creationId="{E86F54F8-88AB-F2A2-922A-0CE35FE83750}"/>
          </ac:spMkLst>
        </pc:spChg>
        <pc:spChg chg="add mod">
          <ac:chgData name="Dorian GRUNY" userId="af33f0551706c6ef" providerId="Windows Live" clId="Web-{C57E71A2-BC3E-8E00-9521-F63127B44FED}" dt="2024-12-08T13:01:30.353" v="117" actId="1076"/>
          <ac:spMkLst>
            <pc:docMk/>
            <pc:sldMk cId="600846951" sldId="314"/>
            <ac:spMk id="16" creationId="{AA465CE0-6019-AAFD-3BED-10CF6E275C38}"/>
          </ac:spMkLst>
        </pc:spChg>
        <pc:picChg chg="del mod">
          <ac:chgData name="Dorian GRUNY" userId="af33f0551706c6ef" providerId="Windows Live" clId="Web-{C57E71A2-BC3E-8E00-9521-F63127B44FED}" dt="2024-12-08T12:59:31.900" v="54"/>
          <ac:picMkLst>
            <pc:docMk/>
            <pc:sldMk cId="600846951" sldId="314"/>
            <ac:picMk id="6" creationId="{AC6C4747-160C-0B26-0C08-2F745BC00788}"/>
          </ac:picMkLst>
        </pc:picChg>
        <pc:picChg chg="add mod">
          <ac:chgData name="Dorian GRUNY" userId="af33f0551706c6ef" providerId="Windows Live" clId="Web-{C57E71A2-BC3E-8E00-9521-F63127B44FED}" dt="2024-12-08T13:01:36.322" v="118" actId="1076"/>
          <ac:picMkLst>
            <pc:docMk/>
            <pc:sldMk cId="600846951" sldId="314"/>
            <ac:picMk id="12" creationId="{478C792A-521C-8EA4-938F-65963F7565FD}"/>
          </ac:picMkLst>
        </pc:picChg>
        <pc:picChg chg="add mod">
          <ac:chgData name="Dorian GRUNY" userId="af33f0551706c6ef" providerId="Windows Live" clId="Web-{C57E71A2-BC3E-8E00-9521-F63127B44FED}" dt="2024-12-08T12:59:59.931" v="68" actId="1076"/>
          <ac:picMkLst>
            <pc:docMk/>
            <pc:sldMk cId="600846951" sldId="314"/>
            <ac:picMk id="14" creationId="{91CC4257-1BB4-E267-99F1-A15239A83DCA}"/>
          </ac:picMkLst>
        </pc:picChg>
        <pc:picChg chg="add mod">
          <ac:chgData name="Dorian GRUNY" userId="af33f0551706c6ef" providerId="Windows Live" clId="Web-{C57E71A2-BC3E-8E00-9521-F63127B44FED}" dt="2024-12-08T13:00:53.556" v="77" actId="1076"/>
          <ac:picMkLst>
            <pc:docMk/>
            <pc:sldMk cId="600846951" sldId="314"/>
            <ac:picMk id="15" creationId="{26FB9ECF-715E-9C45-3878-D554584D1FD8}"/>
          </ac:picMkLst>
        </pc:picChg>
        <pc:cxnChg chg="add del">
          <ac:chgData name="Dorian GRUNY" userId="af33f0551706c6ef" providerId="Windows Live" clId="Web-{C57E71A2-BC3E-8E00-9521-F63127B44FED}" dt="2024-12-08T12:53:49.367" v="29"/>
          <ac:cxnSpMkLst>
            <pc:docMk/>
            <pc:sldMk cId="600846951" sldId="314"/>
            <ac:cxnSpMk id="2" creationId="{9DCDD88F-CA7B-39F7-E61F-5BDF7FAF7402}"/>
          </ac:cxnSpMkLst>
        </pc:cxnChg>
        <pc:cxnChg chg="add del">
          <ac:chgData name="Dorian GRUNY" userId="af33f0551706c6ef" providerId="Windows Live" clId="Web-{C57E71A2-BC3E-8E00-9521-F63127B44FED}" dt="2024-12-08T12:53:47.914" v="27"/>
          <ac:cxnSpMkLst>
            <pc:docMk/>
            <pc:sldMk cId="600846951" sldId="314"/>
            <ac:cxnSpMk id="3" creationId="{5961087D-A949-353D-D6FE-988AFD5287E5}"/>
          </ac:cxnSpMkLst>
        </pc:cxnChg>
        <pc:cxnChg chg="add del">
          <ac:chgData name="Dorian GRUNY" userId="af33f0551706c6ef" providerId="Windows Live" clId="Web-{C57E71A2-BC3E-8E00-9521-F63127B44FED}" dt="2024-12-08T12:53:10.179" v="18"/>
          <ac:cxnSpMkLst>
            <pc:docMk/>
            <pc:sldMk cId="600846951" sldId="314"/>
            <ac:cxnSpMk id="8" creationId="{6B3D5BA1-AFCA-917E-86A0-E1D4F771AD36}"/>
          </ac:cxnSpMkLst>
        </pc:cxnChg>
        <pc:cxnChg chg="add del">
          <ac:chgData name="Dorian GRUNY" userId="af33f0551706c6ef" providerId="Windows Live" clId="Web-{C57E71A2-BC3E-8E00-9521-F63127B44FED}" dt="2024-12-08T12:53:26.164" v="20"/>
          <ac:cxnSpMkLst>
            <pc:docMk/>
            <pc:sldMk cId="600846951" sldId="314"/>
            <ac:cxnSpMk id="9" creationId="{38EEE101-3705-A91A-6408-0DDF5D02C1C1}"/>
          </ac:cxnSpMkLst>
        </pc:cxnChg>
        <pc:cxnChg chg="add del">
          <ac:chgData name="Dorian GRUNY" userId="af33f0551706c6ef" providerId="Windows Live" clId="Web-{C57E71A2-BC3E-8E00-9521-F63127B44FED}" dt="2024-12-08T12:53:31.695" v="22"/>
          <ac:cxnSpMkLst>
            <pc:docMk/>
            <pc:sldMk cId="600846951" sldId="314"/>
            <ac:cxnSpMk id="10" creationId="{679E665A-B89F-CAC0-1D83-F247B5B7E8F7}"/>
          </ac:cxnSpMkLst>
        </pc:cxnChg>
        <pc:cxnChg chg="add del mod">
          <ac:chgData name="Dorian GRUNY" userId="af33f0551706c6ef" providerId="Windows Live" clId="Web-{C57E71A2-BC3E-8E00-9521-F63127B44FED}" dt="2024-12-08T12:53:48.820" v="28"/>
          <ac:cxnSpMkLst>
            <pc:docMk/>
            <pc:sldMk cId="600846951" sldId="314"/>
            <ac:cxnSpMk id="11" creationId="{F54102E3-2B45-CF8B-1209-72587505D65B}"/>
          </ac:cxnSpMkLst>
        </pc:cxnChg>
      </pc:sldChg>
    </pc:docChg>
  </pc:docChgLst>
  <pc:docChgLst>
    <pc:chgData name="Dorian GRUNY" userId="af33f0551706c6ef" providerId="Windows Live" clId="Web-{5698781A-3C3F-7737-B4F2-83AD32ABD3AA}"/>
    <pc:docChg chg="addSld modSld">
      <pc:chgData name="Dorian GRUNY" userId="af33f0551706c6ef" providerId="Windows Live" clId="Web-{5698781A-3C3F-7737-B4F2-83AD32ABD3AA}" dt="2024-12-04T21:59:41.801" v="503" actId="1076"/>
      <pc:docMkLst>
        <pc:docMk/>
      </pc:docMkLst>
      <pc:sldChg chg="addSp modSp">
        <pc:chgData name="Dorian GRUNY" userId="af33f0551706c6ef" providerId="Windows Live" clId="Web-{5698781A-3C3F-7737-B4F2-83AD32ABD3AA}" dt="2024-12-04T21:01:29.477" v="138" actId="1076"/>
        <pc:sldMkLst>
          <pc:docMk/>
          <pc:sldMk cId="2259308896" sldId="256"/>
        </pc:sldMkLst>
        <pc:picChg chg="add mod">
          <ac:chgData name="Dorian GRUNY" userId="af33f0551706c6ef" providerId="Windows Live" clId="Web-{5698781A-3C3F-7737-B4F2-83AD32ABD3AA}" dt="2024-12-04T21:01:29.477" v="138" actId="1076"/>
          <ac:picMkLst>
            <pc:docMk/>
            <pc:sldMk cId="2259308896" sldId="256"/>
            <ac:picMk id="2" creationId="{F74B2D8C-B01C-8BD2-98A7-5338F2523C04}"/>
          </ac:picMkLst>
        </pc:picChg>
      </pc:sldChg>
      <pc:sldChg chg="addSp modSp">
        <pc:chgData name="Dorian GRUNY" userId="af33f0551706c6ef" providerId="Windows Live" clId="Web-{5698781A-3C3F-7737-B4F2-83AD32ABD3AA}" dt="2024-12-04T21:03:40.262" v="149"/>
        <pc:sldMkLst>
          <pc:docMk/>
          <pc:sldMk cId="1609673525" sldId="296"/>
        </pc:sldMkLst>
        <pc:spChg chg="add">
          <ac:chgData name="Dorian GRUNY" userId="af33f0551706c6ef" providerId="Windows Live" clId="Web-{5698781A-3C3F-7737-B4F2-83AD32ABD3AA}" dt="2024-12-04T21:03:29.778" v="148"/>
          <ac:spMkLst>
            <pc:docMk/>
            <pc:sldMk cId="1609673525" sldId="296"/>
            <ac:spMk id="5" creationId="{0248F9A4-4A3F-61D1-1B47-A9D034A22381}"/>
          </ac:spMkLst>
        </pc:spChg>
        <pc:spChg chg="mod">
          <ac:chgData name="Dorian GRUNY" userId="af33f0551706c6ef" providerId="Windows Live" clId="Web-{5698781A-3C3F-7737-B4F2-83AD32ABD3AA}" dt="2024-12-04T21:02:13.025" v="146" actId="1076"/>
          <ac:spMkLst>
            <pc:docMk/>
            <pc:sldMk cId="1609673525" sldId="296"/>
            <ac:spMk id="7" creationId="{81C753FD-96EC-101A-B8A4-5F69A189BEF4}"/>
          </ac:spMkLst>
        </pc:spChg>
        <pc:spChg chg="add">
          <ac:chgData name="Dorian GRUNY" userId="af33f0551706c6ef" providerId="Windows Live" clId="Web-{5698781A-3C3F-7737-B4F2-83AD32ABD3AA}" dt="2024-12-04T21:03:40.262" v="149"/>
          <ac:spMkLst>
            <pc:docMk/>
            <pc:sldMk cId="1609673525" sldId="296"/>
            <ac:spMk id="8" creationId="{8225801E-FAFF-7537-DDBC-67CF0F57D7F2}"/>
          </ac:spMkLst>
        </pc:spChg>
        <pc:picChg chg="add">
          <ac:chgData name="Dorian GRUNY" userId="af33f0551706c6ef" providerId="Windows Live" clId="Web-{5698781A-3C3F-7737-B4F2-83AD32ABD3AA}" dt="2024-12-04T21:02:27.291" v="147"/>
          <ac:picMkLst>
            <pc:docMk/>
            <pc:sldMk cId="1609673525" sldId="296"/>
            <ac:picMk id="3" creationId="{2491C0F1-4F61-C1A2-0C33-65193833FE22}"/>
          </ac:picMkLst>
        </pc:picChg>
      </pc:sldChg>
      <pc:sldChg chg="delSp">
        <pc:chgData name="Dorian GRUNY" userId="af33f0551706c6ef" providerId="Windows Live" clId="Web-{5698781A-3C3F-7737-B4F2-83AD32ABD3AA}" dt="2024-12-04T21:03:57.591" v="150"/>
        <pc:sldMkLst>
          <pc:docMk/>
          <pc:sldMk cId="1039662956" sldId="303"/>
        </pc:sldMkLst>
      </pc:sldChg>
      <pc:sldChg chg="addSp delSp modSp">
        <pc:chgData name="Dorian GRUNY" userId="af33f0551706c6ef" providerId="Windows Live" clId="Web-{5698781A-3C3F-7737-B4F2-83AD32ABD3AA}" dt="2024-12-04T21:59:36.270" v="501" actId="20577"/>
        <pc:sldMkLst>
          <pc:docMk/>
          <pc:sldMk cId="446420265" sldId="306"/>
        </pc:sldMkLst>
        <pc:spChg chg="add mod">
          <ac:chgData name="Dorian GRUNY" userId="af33f0551706c6ef" providerId="Windows Live" clId="Web-{5698781A-3C3F-7737-B4F2-83AD32ABD3AA}" dt="2024-12-04T21:49:39.561" v="350"/>
          <ac:spMkLst>
            <pc:docMk/>
            <pc:sldMk cId="446420265" sldId="306"/>
            <ac:spMk id="4" creationId="{7164B51E-EE06-8B1D-CD0B-22DB138BBE8A}"/>
          </ac:spMkLst>
        </pc:spChg>
        <pc:spChg chg="add mod">
          <ac:chgData name="Dorian GRUNY" userId="af33f0551706c6ef" providerId="Windows Live" clId="Web-{5698781A-3C3F-7737-B4F2-83AD32ABD3AA}" dt="2024-12-04T19:10:47.029" v="76" actId="1076"/>
          <ac:spMkLst>
            <pc:docMk/>
            <pc:sldMk cId="446420265" sldId="306"/>
            <ac:spMk id="6" creationId="{30E7E73A-6C48-D590-E879-ABF75BFCD1DA}"/>
          </ac:spMkLst>
        </pc:spChg>
        <pc:spChg chg="add mod">
          <ac:chgData name="Dorian GRUNY" userId="af33f0551706c6ef" providerId="Windows Live" clId="Web-{5698781A-3C3F-7737-B4F2-83AD32ABD3AA}" dt="2024-12-04T19:21:50.785" v="107" actId="1076"/>
          <ac:spMkLst>
            <pc:docMk/>
            <pc:sldMk cId="446420265" sldId="306"/>
            <ac:spMk id="9" creationId="{60E50092-D970-ACA0-2AB1-45815D27BC67}"/>
          </ac:spMkLst>
        </pc:spChg>
        <pc:spChg chg="add mod">
          <ac:chgData name="Dorian GRUNY" userId="af33f0551706c6ef" providerId="Windows Live" clId="Web-{5698781A-3C3F-7737-B4F2-83AD32ABD3AA}" dt="2024-12-04T21:59:36.270" v="501" actId="20577"/>
          <ac:spMkLst>
            <pc:docMk/>
            <pc:sldMk cId="446420265" sldId="306"/>
            <ac:spMk id="10" creationId="{BBF92639-08AB-08EF-CED2-4F8AB307356C}"/>
          </ac:spMkLst>
        </pc:spChg>
        <pc:picChg chg="add mod ord">
          <ac:chgData name="Dorian GRUNY" userId="af33f0551706c6ef" providerId="Windows Live" clId="Web-{5698781A-3C3F-7737-B4F2-83AD32ABD3AA}" dt="2024-12-04T19:11:31.171" v="82" actId="1076"/>
          <ac:picMkLst>
            <pc:docMk/>
            <pc:sldMk cId="446420265" sldId="306"/>
            <ac:picMk id="3" creationId="{A2F75B80-36DA-29E3-F801-47C96D77E4FE}"/>
          </ac:picMkLst>
        </pc:picChg>
        <pc:picChg chg="add mod modCrop">
          <ac:chgData name="Dorian GRUNY" userId="af33f0551706c6ef" providerId="Windows Live" clId="Web-{5698781A-3C3F-7737-B4F2-83AD32ABD3AA}" dt="2024-12-04T21:56:01.278" v="400" actId="1076"/>
          <ac:picMkLst>
            <pc:docMk/>
            <pc:sldMk cId="446420265" sldId="306"/>
            <ac:picMk id="7" creationId="{CEAD2F89-5891-AC84-ED99-699C02925E31}"/>
          </ac:picMkLst>
        </pc:picChg>
        <pc:picChg chg="add mod">
          <ac:chgData name="Dorian GRUNY" userId="af33f0551706c6ef" providerId="Windows Live" clId="Web-{5698781A-3C3F-7737-B4F2-83AD32ABD3AA}" dt="2024-12-04T19:22:04.785" v="109" actId="1076"/>
          <ac:picMkLst>
            <pc:docMk/>
            <pc:sldMk cId="446420265" sldId="306"/>
            <ac:picMk id="8" creationId="{118AF9ED-3791-6788-B780-045BA1307373}"/>
          </ac:picMkLst>
        </pc:picChg>
      </pc:sldChg>
      <pc:sldChg chg="addSp delSp modSp mod setBg">
        <pc:chgData name="Dorian GRUNY" userId="af33f0551706c6ef" providerId="Windows Live" clId="Web-{5698781A-3C3F-7737-B4F2-83AD32ABD3AA}" dt="2024-12-04T21:19:45.453" v="244" actId="20577"/>
        <pc:sldMkLst>
          <pc:docMk/>
          <pc:sldMk cId="3721396370" sldId="311"/>
        </pc:sldMkLst>
      </pc:sldChg>
      <pc:sldChg chg="addSp delSp modSp new">
        <pc:chgData name="Dorian GRUNY" userId="af33f0551706c6ef" providerId="Windows Live" clId="Web-{5698781A-3C3F-7737-B4F2-83AD32ABD3AA}" dt="2024-12-04T21:59:41.801" v="503" actId="1076"/>
        <pc:sldMkLst>
          <pc:docMk/>
          <pc:sldMk cId="598472570" sldId="312"/>
        </pc:sldMkLst>
        <pc:spChg chg="add mod">
          <ac:chgData name="Dorian GRUNY" userId="af33f0551706c6ef" providerId="Windows Live" clId="Web-{5698781A-3C3F-7737-B4F2-83AD32ABD3AA}" dt="2024-12-04T21:50:13.453" v="353" actId="20577"/>
          <ac:spMkLst>
            <pc:docMk/>
            <pc:sldMk cId="598472570" sldId="312"/>
            <ac:spMk id="3" creationId="{6AF3BF4E-C4C1-D945-BA7E-A76D0E278541}"/>
          </ac:spMkLst>
        </pc:spChg>
        <pc:spChg chg="add mod">
          <ac:chgData name="Dorian GRUNY" userId="af33f0551706c6ef" providerId="Windows Live" clId="Web-{5698781A-3C3F-7737-B4F2-83AD32ABD3AA}" dt="2024-12-04T21:59:41.801" v="503" actId="1076"/>
          <ac:spMkLst>
            <pc:docMk/>
            <pc:sldMk cId="598472570" sldId="312"/>
            <ac:spMk id="6" creationId="{13AA3B71-9CCF-1646-9CEE-F578CA55B062}"/>
          </ac:spMkLst>
        </pc:spChg>
        <pc:picChg chg="add mod">
          <ac:chgData name="Dorian GRUNY" userId="af33f0551706c6ef" providerId="Windows Live" clId="Web-{5698781A-3C3F-7737-B4F2-83AD32ABD3AA}" dt="2024-12-04T21:59:40.192" v="502" actId="1076"/>
          <ac:picMkLst>
            <pc:docMk/>
            <pc:sldMk cId="598472570" sldId="312"/>
            <ac:picMk id="5" creationId="{1E4B6D07-93DC-9D55-2801-2DAE68193710}"/>
          </ac:picMkLst>
        </pc:picChg>
      </pc:sldChg>
      <pc:sldChg chg="addSp delSp modSp new">
        <pc:chgData name="Dorian GRUNY" userId="af33f0551706c6ef" providerId="Windows Live" clId="Web-{5698781A-3C3F-7737-B4F2-83AD32ABD3AA}" dt="2024-12-04T21:35:39.095" v="338" actId="1076"/>
        <pc:sldMkLst>
          <pc:docMk/>
          <pc:sldMk cId="3190052264" sldId="313"/>
        </pc:sldMkLst>
        <pc:spChg chg="add mod">
          <ac:chgData name="Dorian GRUNY" userId="af33f0551706c6ef" providerId="Windows Live" clId="Web-{5698781A-3C3F-7737-B4F2-83AD32ABD3AA}" dt="2024-12-04T21:30:12.771" v="261" actId="1076"/>
          <ac:spMkLst>
            <pc:docMk/>
            <pc:sldMk cId="3190052264" sldId="313"/>
            <ac:spMk id="7" creationId="{1C876D0E-564C-0311-9264-E5C3FB17B53F}"/>
          </ac:spMkLst>
        </pc:spChg>
        <pc:spChg chg="add mod">
          <ac:chgData name="Dorian GRUNY" userId="af33f0551706c6ef" providerId="Windows Live" clId="Web-{5698781A-3C3F-7737-B4F2-83AD32ABD3AA}" dt="2024-12-04T21:35:04.406" v="329" actId="1076"/>
          <ac:spMkLst>
            <pc:docMk/>
            <pc:sldMk cId="3190052264" sldId="313"/>
            <ac:spMk id="10" creationId="{D81D4022-4157-A6E0-3058-23906EFDB23D}"/>
          </ac:spMkLst>
        </pc:spChg>
        <pc:spChg chg="add mod">
          <ac:chgData name="Dorian GRUNY" userId="af33f0551706c6ef" providerId="Windows Live" clId="Web-{5698781A-3C3F-7737-B4F2-83AD32ABD3AA}" dt="2024-12-04T21:35:35.204" v="337" actId="14100"/>
          <ac:spMkLst>
            <pc:docMk/>
            <pc:sldMk cId="3190052264" sldId="313"/>
            <ac:spMk id="12" creationId="{F774C77D-F98D-4CEB-1656-2378C9A4CE60}"/>
          </ac:spMkLst>
        </pc:spChg>
        <pc:spChg chg="add mod">
          <ac:chgData name="Dorian GRUNY" userId="af33f0551706c6ef" providerId="Windows Live" clId="Web-{5698781A-3C3F-7737-B4F2-83AD32ABD3AA}" dt="2024-12-04T21:35:25.970" v="336" actId="1076"/>
          <ac:spMkLst>
            <pc:docMk/>
            <pc:sldMk cId="3190052264" sldId="313"/>
            <ac:spMk id="16" creationId="{B300BAFE-355E-1A3C-B68C-91E5D2086161}"/>
          </ac:spMkLst>
        </pc:spChg>
        <pc:spChg chg="add mod">
          <ac:chgData name="Dorian GRUNY" userId="af33f0551706c6ef" providerId="Windows Live" clId="Web-{5698781A-3C3F-7737-B4F2-83AD32ABD3AA}" dt="2024-12-04T21:35:18.797" v="335" actId="1076"/>
          <ac:spMkLst>
            <pc:docMk/>
            <pc:sldMk cId="3190052264" sldId="313"/>
            <ac:spMk id="17" creationId="{A033A433-E8C4-EBDB-7448-F2A1A222881A}"/>
          </ac:spMkLst>
        </pc:spChg>
        <pc:picChg chg="add mod">
          <ac:chgData name="Dorian GRUNY" userId="af33f0551706c6ef" providerId="Windows Live" clId="Web-{5698781A-3C3F-7737-B4F2-83AD32ABD3AA}" dt="2024-12-04T21:35:39.095" v="338" actId="1076"/>
          <ac:picMkLst>
            <pc:docMk/>
            <pc:sldMk cId="3190052264" sldId="313"/>
            <ac:picMk id="14" creationId="{B3A271DA-AB21-7AFB-0CDE-C8DAA2193A50}"/>
          </ac:picMkLst>
        </pc:picChg>
      </pc:sldChg>
    </pc:docChg>
  </pc:docChgLst>
  <pc:docChgLst>
    <pc:chgData name="Utilisateur invité" providerId="Windows Live" clId="Web-{C37340B7-D8C4-23F3-5299-78E566B0A95C}"/>
    <pc:docChg chg="addSld delSld modSld sldOrd">
      <pc:chgData name="Utilisateur invité" userId="" providerId="Windows Live" clId="Web-{C37340B7-D8C4-23F3-5299-78E566B0A95C}" dt="2024-11-20T21:11:08.648" v="625" actId="1076"/>
      <pc:docMkLst>
        <pc:docMk/>
      </pc:docMkLst>
      <pc:sldChg chg="modSp">
        <pc:chgData name="Utilisateur invité" userId="" providerId="Windows Live" clId="Web-{C37340B7-D8C4-23F3-5299-78E566B0A95C}" dt="2024-11-20T19:46:47.101" v="213"/>
        <pc:sldMkLst>
          <pc:docMk/>
          <pc:sldMk cId="2259308896" sldId="256"/>
        </pc:sldMkLst>
        <pc:spChg chg="mod modVis">
          <ac:chgData name="Utilisateur invité" userId="" providerId="Windows Live" clId="Web-{C37340B7-D8C4-23F3-5299-78E566B0A95C}" dt="2024-11-20T19:46:44.148" v="211"/>
          <ac:spMkLst>
            <pc:docMk/>
            <pc:sldMk cId="2259308896" sldId="256"/>
            <ac:spMk id="7" creationId="{59B3A075-EFC1-1417-9BB7-688F6C9EC0AA}"/>
          </ac:spMkLst>
        </pc:spChg>
        <pc:spChg chg="mod modVis">
          <ac:chgData name="Utilisateur invité" userId="" providerId="Windows Live" clId="Web-{C37340B7-D8C4-23F3-5299-78E566B0A95C}" dt="2024-11-20T19:46:47.101" v="213"/>
          <ac:spMkLst>
            <pc:docMk/>
            <pc:sldMk cId="2259308896" sldId="256"/>
            <ac:spMk id="8" creationId="{EF9E621F-A8EF-00E0-75F9-91B8BF6AAA92}"/>
          </ac:spMkLst>
        </pc:spChg>
      </pc:sldChg>
      <pc:sldChg chg="modSp">
        <pc:chgData name="Utilisateur invité" userId="" providerId="Windows Live" clId="Web-{C37340B7-D8C4-23F3-5299-78E566B0A95C}" dt="2024-11-20T20:04:09.538" v="302" actId="20577"/>
        <pc:sldMkLst>
          <pc:docMk/>
          <pc:sldMk cId="1325608595" sldId="257"/>
        </pc:sldMkLst>
        <pc:spChg chg="mod">
          <ac:chgData name="Utilisateur invité" userId="" providerId="Windows Live" clId="Web-{C37340B7-D8C4-23F3-5299-78E566B0A95C}" dt="2024-11-20T19:48:20.370" v="233" actId="20577"/>
          <ac:spMkLst>
            <pc:docMk/>
            <pc:sldMk cId="1325608595" sldId="257"/>
            <ac:spMk id="2" creationId="{912DF434-28DB-4621-A497-D62C41CE0419}"/>
          </ac:spMkLst>
        </pc:spChg>
        <pc:graphicFrameChg chg="modGraphic">
          <ac:chgData name="Utilisateur invité" userId="" providerId="Windows Live" clId="Web-{C37340B7-D8C4-23F3-5299-78E566B0A95C}" dt="2024-11-20T20:04:09.538" v="302" actId="20577"/>
          <ac:graphicFrameMkLst>
            <pc:docMk/>
            <pc:sldMk cId="1325608595" sldId="257"/>
            <ac:graphicFrameMk id="4" creationId="{CB9B3845-35C4-1E16-2A7D-BD592C9ED6EC}"/>
          </ac:graphicFrameMkLst>
        </pc:graphicFrameChg>
      </pc:sldChg>
      <pc:sldChg chg="modSp">
        <pc:chgData name="Utilisateur invité" userId="" providerId="Windows Live" clId="Web-{C37340B7-D8C4-23F3-5299-78E566B0A95C}" dt="2024-11-20T21:11:08.648" v="625" actId="1076"/>
        <pc:sldMkLst>
          <pc:docMk/>
          <pc:sldMk cId="1609673525" sldId="296"/>
        </pc:sldMkLst>
        <pc:spChg chg="mod">
          <ac:chgData name="Utilisateur invité" userId="" providerId="Windows Live" clId="Web-{C37340B7-D8C4-23F3-5299-78E566B0A95C}" dt="2024-11-20T21:11:08.648" v="625" actId="1076"/>
          <ac:spMkLst>
            <pc:docMk/>
            <pc:sldMk cId="1609673525" sldId="296"/>
            <ac:spMk id="7" creationId="{81C753FD-96EC-101A-B8A4-5F69A189BEF4}"/>
          </ac:spMkLst>
        </pc:spChg>
      </pc:sldChg>
      <pc:sldChg chg="addSp delSp modSp">
        <pc:chgData name="Utilisateur invité" userId="" providerId="Windows Live" clId="Web-{C37340B7-D8C4-23F3-5299-78E566B0A95C}" dt="2024-11-20T20:18:12.031" v="383"/>
        <pc:sldMkLst>
          <pc:docMk/>
          <pc:sldMk cId="36783348" sldId="297"/>
        </pc:sldMkLst>
        <pc:spChg chg="mod">
          <ac:chgData name="Utilisateur invité" userId="" providerId="Windows Live" clId="Web-{C37340B7-D8C4-23F3-5299-78E566B0A95C}" dt="2024-11-20T20:09:06.969" v="354" actId="20577"/>
          <ac:spMkLst>
            <pc:docMk/>
            <pc:sldMk cId="36783348" sldId="297"/>
            <ac:spMk id="2" creationId="{BD7D8020-7975-14D1-1F3B-DF0F2766ECC8}"/>
          </ac:spMkLst>
        </pc:spChg>
        <pc:picChg chg="mod">
          <ac:chgData name="Utilisateur invité" userId="" providerId="Windows Live" clId="Web-{C37340B7-D8C4-23F3-5299-78E566B0A95C}" dt="2024-11-20T20:15:27.730" v="375" actId="1076"/>
          <ac:picMkLst>
            <pc:docMk/>
            <pc:sldMk cId="36783348" sldId="297"/>
            <ac:picMk id="5" creationId="{222F8DD1-DB5C-3E27-FF34-BC0ECCF90ACC}"/>
          </ac:picMkLst>
        </pc:picChg>
        <pc:picChg chg="mod">
          <ac:chgData name="Utilisateur invité" userId="" providerId="Windows Live" clId="Web-{C37340B7-D8C4-23F3-5299-78E566B0A95C}" dt="2024-11-20T20:10:47.221" v="367" actId="1076"/>
          <ac:picMkLst>
            <pc:docMk/>
            <pc:sldMk cId="36783348" sldId="297"/>
            <ac:picMk id="6" creationId="{999F64A8-1853-26AC-81D5-F07A49B2E8BB}"/>
          </ac:picMkLst>
        </pc:picChg>
        <pc:picChg chg="mod">
          <ac:chgData name="Utilisateur invité" userId="" providerId="Windows Live" clId="Web-{C37340B7-D8C4-23F3-5299-78E566B0A95C}" dt="2024-11-20T20:11:32.613" v="372" actId="1076"/>
          <ac:picMkLst>
            <pc:docMk/>
            <pc:sldMk cId="36783348" sldId="297"/>
            <ac:picMk id="8" creationId="{EADAAF8E-A478-98A5-272D-9456DC670632}"/>
          </ac:picMkLst>
        </pc:picChg>
        <pc:picChg chg="add mod">
          <ac:chgData name="Utilisateur invité" userId="" providerId="Windows Live" clId="Web-{C37340B7-D8C4-23F3-5299-78E566B0A95C}" dt="2024-11-20T20:15:23.511" v="374" actId="1076"/>
          <ac:picMkLst>
            <pc:docMk/>
            <pc:sldMk cId="36783348" sldId="297"/>
            <ac:picMk id="10" creationId="{F38E6708-29FA-3666-D5A2-5B403BC66D45}"/>
          </ac:picMkLst>
        </pc:picChg>
      </pc:sldChg>
      <pc:sldChg chg="modNotes">
        <pc:chgData name="Utilisateur invité" userId="" providerId="Windows Live" clId="Web-{C37340B7-D8C4-23F3-5299-78E566B0A95C}" dt="2024-11-20T20:52:17.911" v="451"/>
        <pc:sldMkLst>
          <pc:docMk/>
          <pc:sldMk cId="3650427323" sldId="298"/>
        </pc:sldMkLst>
      </pc:sldChg>
      <pc:sldChg chg="addSp delSp modSp modNotes">
        <pc:chgData name="Utilisateur invité" userId="" providerId="Windows Live" clId="Web-{C37340B7-D8C4-23F3-5299-78E566B0A95C}" dt="2024-11-20T21:10:14.818" v="615" actId="1076"/>
        <pc:sldMkLst>
          <pc:docMk/>
          <pc:sldMk cId="1292015240" sldId="299"/>
        </pc:sldMkLst>
        <pc:spChg chg="mod">
          <ac:chgData name="Utilisateur invité" userId="" providerId="Windows Live" clId="Web-{C37340B7-D8C4-23F3-5299-78E566B0A95C}" dt="2024-11-20T20:18:33.594" v="398" actId="20577"/>
          <ac:spMkLst>
            <pc:docMk/>
            <pc:sldMk cId="1292015240" sldId="299"/>
            <ac:spMk id="2" creationId="{2ECE585C-4B18-FEE5-59D0-B334BA6A4755}"/>
          </ac:spMkLst>
        </pc:spChg>
        <pc:picChg chg="add mod">
          <ac:chgData name="Utilisateur invité" userId="" providerId="Windows Live" clId="Web-{C37340B7-D8C4-23F3-5299-78E566B0A95C}" dt="2024-11-20T21:10:14.818" v="615" actId="1076"/>
          <ac:picMkLst>
            <pc:docMk/>
            <pc:sldMk cId="1292015240" sldId="299"/>
            <ac:picMk id="3" creationId="{A9AD2E26-B307-7413-C588-0D48E477A142}"/>
          </ac:picMkLst>
        </pc:picChg>
      </pc:sldChg>
      <pc:sldChg chg="modSp add replId modNotes">
        <pc:chgData name="Utilisateur invité" userId="" providerId="Windows Live" clId="Web-{C37340B7-D8C4-23F3-5299-78E566B0A95C}" dt="2024-11-20T20:57:57.405" v="579"/>
        <pc:sldMkLst>
          <pc:docMk/>
          <pc:sldMk cId="3203906694" sldId="304"/>
        </pc:sldMkLst>
        <pc:spChg chg="mod">
          <ac:chgData name="Utilisateur invité" userId="" providerId="Windows Live" clId="Web-{C37340B7-D8C4-23F3-5299-78E566B0A95C}" dt="2024-11-20T20:05:00.539" v="351" actId="20577"/>
          <ac:spMkLst>
            <pc:docMk/>
            <pc:sldMk cId="3203906694" sldId="304"/>
            <ac:spMk id="2" creationId="{2ECE585C-4B18-FEE5-59D0-B334BA6A4755}"/>
          </ac:spMkLst>
        </pc:spChg>
      </pc:sldChg>
      <pc:sldChg chg="add del">
        <pc:chgData name="Utilisateur invité" userId="" providerId="Windows Live" clId="Web-{C37340B7-D8C4-23F3-5299-78E566B0A95C}" dt="2024-11-20T20:52:43.161" v="453"/>
        <pc:sldMkLst>
          <pc:docMk/>
          <pc:sldMk cId="446420265" sldId="306"/>
        </pc:sldMkLst>
      </pc:sldChg>
      <pc:sldChg chg="add replId modNotes">
        <pc:chgData name="Utilisateur invité" userId="" providerId="Windows Live" clId="Web-{C37340B7-D8C4-23F3-5299-78E566B0A95C}" dt="2024-11-20T20:58:30.656" v="599"/>
        <pc:sldMkLst>
          <pc:docMk/>
          <pc:sldMk cId="1927788784" sldId="307"/>
        </pc:sldMkLst>
      </pc:sldChg>
      <pc:sldChg chg="modSp add replId">
        <pc:chgData name="Utilisateur invité" userId="" providerId="Windows Live" clId="Web-{C37340B7-D8C4-23F3-5299-78E566B0A95C}" dt="2024-11-20T20:20:56.755" v="417" actId="20577"/>
        <pc:sldMkLst>
          <pc:docMk/>
          <pc:sldMk cId="3332743349" sldId="308"/>
        </pc:sldMkLst>
        <pc:spChg chg="mod">
          <ac:chgData name="Utilisateur invité" userId="" providerId="Windows Live" clId="Web-{C37340B7-D8C4-23F3-5299-78E566B0A95C}" dt="2024-11-20T20:20:56.755" v="417" actId="20577"/>
          <ac:spMkLst>
            <pc:docMk/>
            <pc:sldMk cId="3332743349" sldId="308"/>
            <ac:spMk id="2" creationId="{E55C42F1-5933-2E35-6226-61AA90A6D6FD}"/>
          </ac:spMkLst>
        </pc:spChg>
      </pc:sldChg>
      <pc:sldChg chg="modSp add replId">
        <pc:chgData name="Utilisateur invité" userId="" providerId="Windows Live" clId="Web-{C37340B7-D8C4-23F3-5299-78E566B0A95C}" dt="2024-11-20T20:21:40.881" v="439" actId="20577"/>
        <pc:sldMkLst>
          <pc:docMk/>
          <pc:sldMk cId="2434672829" sldId="309"/>
        </pc:sldMkLst>
        <pc:spChg chg="mod">
          <ac:chgData name="Utilisateur invité" userId="" providerId="Windows Live" clId="Web-{C37340B7-D8C4-23F3-5299-78E566B0A95C}" dt="2024-11-20T20:21:40.881" v="439" actId="20577"/>
          <ac:spMkLst>
            <pc:docMk/>
            <pc:sldMk cId="2434672829" sldId="309"/>
            <ac:spMk id="2" creationId="{E55C42F1-5933-2E35-6226-61AA90A6D6FD}"/>
          </ac:spMkLst>
        </pc:spChg>
      </pc:sldChg>
      <pc:sldChg chg="addSp delSp modSp add ord replId">
        <pc:chgData name="Utilisateur invité" userId="" providerId="Windows Live" clId="Web-{C37340B7-D8C4-23F3-5299-78E566B0A95C}" dt="2024-11-20T21:04:24.902" v="611" actId="1076"/>
        <pc:sldMkLst>
          <pc:docMk/>
          <pc:sldMk cId="99306914" sldId="310"/>
        </pc:sldMkLst>
        <pc:spChg chg="mod">
          <ac:chgData name="Utilisateur invité" userId="" providerId="Windows Live" clId="Web-{C37340B7-D8C4-23F3-5299-78E566B0A95C}" dt="2024-11-20T21:00:25.676" v="607" actId="20577"/>
          <ac:spMkLst>
            <pc:docMk/>
            <pc:sldMk cId="99306914" sldId="310"/>
            <ac:spMk id="2" creationId="{2166E9D2-39F2-6AF8-1083-35A9478739AF}"/>
          </ac:spMkLst>
        </pc:spChg>
        <pc:picChg chg="add mod">
          <ac:chgData name="Utilisateur invité" userId="" providerId="Windows Live" clId="Web-{C37340B7-D8C4-23F3-5299-78E566B0A95C}" dt="2024-11-20T21:04:24.902" v="611" actId="1076"/>
          <ac:picMkLst>
            <pc:docMk/>
            <pc:sldMk cId="99306914" sldId="310"/>
            <ac:picMk id="3" creationId="{1602C3DC-23F8-8656-64F2-972EBEE96126}"/>
          </ac:picMkLst>
        </pc:picChg>
      </pc:sldChg>
    </pc:docChg>
  </pc:docChgLst>
  <pc:docChgLst>
    <pc:chgData name="Utilisateur invité" providerId="Windows Live" clId="Web-{0C44063C-DBC0-2971-5DA0-3CD665035A74}"/>
    <pc:docChg chg="modSld">
      <pc:chgData name="Utilisateur invité" userId="" providerId="Windows Live" clId="Web-{0C44063C-DBC0-2971-5DA0-3CD665035A74}" dt="2024-11-28T20:36:20.300" v="130" actId="1076"/>
      <pc:docMkLst>
        <pc:docMk/>
      </pc:docMkLst>
      <pc:sldChg chg="addSp modSp">
        <pc:chgData name="Utilisateur invité" userId="" providerId="Windows Live" clId="Web-{0C44063C-DBC0-2971-5DA0-3CD665035A74}" dt="2024-11-28T20:36:20.300" v="130" actId="1076"/>
        <pc:sldMkLst>
          <pc:docMk/>
          <pc:sldMk cId="36783348" sldId="297"/>
        </pc:sldMkLst>
        <pc:spChg chg="add mod">
          <ac:chgData name="Utilisateur invité" userId="" providerId="Windows Live" clId="Web-{0C44063C-DBC0-2971-5DA0-3CD665035A74}" dt="2024-11-28T20:36:20.300" v="130" actId="1076"/>
          <ac:spMkLst>
            <pc:docMk/>
            <pc:sldMk cId="36783348" sldId="297"/>
            <ac:spMk id="3" creationId="{83341871-9BD9-BB2D-7B88-7E4B767DAB69}"/>
          </ac:spMkLst>
        </pc:spChg>
      </pc:sldChg>
    </pc:docChg>
  </pc:docChgLst>
  <pc:docChgLst>
    <pc:chgData name="Dorian GRUNY" userId="af33f0551706c6ef" providerId="Windows Live" clId="Web-{3005BA12-AFF4-3C3D-819A-5F300C40B8F6}"/>
    <pc:docChg chg="modSld">
      <pc:chgData name="Dorian GRUNY" userId="af33f0551706c6ef" providerId="Windows Live" clId="Web-{3005BA12-AFF4-3C3D-819A-5F300C40B8F6}" dt="2024-12-08T17:36:56.408" v="221" actId="20577"/>
      <pc:docMkLst>
        <pc:docMk/>
      </pc:docMkLst>
      <pc:sldChg chg="modSp">
        <pc:chgData name="Dorian GRUNY" userId="af33f0551706c6ef" providerId="Windows Live" clId="Web-{3005BA12-AFF4-3C3D-819A-5F300C40B8F6}" dt="2024-12-08T17:36:52.971" v="220" actId="20577"/>
        <pc:sldMkLst>
          <pc:docMk/>
          <pc:sldMk cId="1325608595" sldId="257"/>
        </pc:sldMkLst>
        <pc:graphicFrameChg chg="modGraphic">
          <ac:chgData name="Dorian GRUNY" userId="af33f0551706c6ef" providerId="Windows Live" clId="Web-{3005BA12-AFF4-3C3D-819A-5F300C40B8F6}" dt="2024-12-08T17:36:52.971" v="220" actId="20577"/>
          <ac:graphicFrameMkLst>
            <pc:docMk/>
            <pc:sldMk cId="1325608595" sldId="257"/>
            <ac:graphicFrameMk id="4" creationId="{CB9B3845-35C4-1E16-2A7D-BD592C9ED6EC}"/>
          </ac:graphicFrameMkLst>
        </pc:graphicFrameChg>
      </pc:sldChg>
      <pc:sldChg chg="modSp">
        <pc:chgData name="Dorian GRUNY" userId="af33f0551706c6ef" providerId="Windows Live" clId="Web-{3005BA12-AFF4-3C3D-819A-5F300C40B8F6}" dt="2024-12-08T17:36:03.689" v="178"/>
        <pc:sldMkLst>
          <pc:docMk/>
          <pc:sldMk cId="446420265" sldId="306"/>
        </pc:sldMkLst>
        <pc:spChg chg="mod">
          <ac:chgData name="Dorian GRUNY" userId="af33f0551706c6ef" providerId="Windows Live" clId="Web-{3005BA12-AFF4-3C3D-819A-5F300C40B8F6}" dt="2024-12-08T17:36:03.689" v="178"/>
          <ac:spMkLst>
            <pc:docMk/>
            <pc:sldMk cId="446420265" sldId="306"/>
            <ac:spMk id="4" creationId="{7164B51E-EE06-8B1D-CD0B-22DB138BBE8A}"/>
          </ac:spMkLst>
        </pc:spChg>
      </pc:sldChg>
      <pc:sldChg chg="modSp">
        <pc:chgData name="Dorian GRUNY" userId="af33f0551706c6ef" providerId="Windows Live" clId="Web-{3005BA12-AFF4-3C3D-819A-5F300C40B8F6}" dt="2024-12-08T17:36:56.408" v="221" actId="20577"/>
        <pc:sldMkLst>
          <pc:docMk/>
          <pc:sldMk cId="1927788784" sldId="307"/>
        </pc:sldMkLst>
        <pc:spChg chg="mod">
          <ac:chgData name="Dorian GRUNY" userId="af33f0551706c6ef" providerId="Windows Live" clId="Web-{3005BA12-AFF4-3C3D-819A-5F300C40B8F6}" dt="2024-12-08T17:36:56.408" v="221" actId="20577"/>
          <ac:spMkLst>
            <pc:docMk/>
            <pc:sldMk cId="1927788784" sldId="307"/>
            <ac:spMk id="2" creationId="{2ECE585C-4B18-FEE5-59D0-B334BA6A4755}"/>
          </ac:spMkLst>
        </pc:spChg>
      </pc:sldChg>
      <pc:sldChg chg="addSp delSp modSp">
        <pc:chgData name="Dorian GRUNY" userId="af33f0551706c6ef" providerId="Windows Live" clId="Web-{3005BA12-AFF4-3C3D-819A-5F300C40B8F6}" dt="2024-12-08T17:36:12.346" v="180" actId="20577"/>
        <pc:sldMkLst>
          <pc:docMk/>
          <pc:sldMk cId="3721396370" sldId="311"/>
        </pc:sldMkLst>
        <pc:spChg chg="add mod">
          <ac:chgData name="Dorian GRUNY" userId="af33f0551706c6ef" providerId="Windows Live" clId="Web-{3005BA12-AFF4-3C3D-819A-5F300C40B8F6}" dt="2024-12-08T17:35:24.721" v="175" actId="1076"/>
          <ac:spMkLst>
            <pc:docMk/>
            <pc:sldMk cId="3721396370" sldId="311"/>
            <ac:spMk id="2" creationId="{F15D67AD-59F5-0087-974F-CE3BCE6413B5}"/>
          </ac:spMkLst>
        </pc:spChg>
        <pc:spChg chg="add mod">
          <ac:chgData name="Dorian GRUNY" userId="af33f0551706c6ef" providerId="Windows Live" clId="Web-{3005BA12-AFF4-3C3D-819A-5F300C40B8F6}" dt="2024-12-08T17:34:32.705" v="158" actId="1076"/>
          <ac:spMkLst>
            <pc:docMk/>
            <pc:sldMk cId="3721396370" sldId="311"/>
            <ac:spMk id="3" creationId="{91023994-59AB-23F3-EBDA-E0FB8F17BCAA}"/>
          </ac:spMkLst>
        </pc:spChg>
        <pc:spChg chg="add mod">
          <ac:chgData name="Dorian GRUNY" userId="af33f0551706c6ef" providerId="Windows Live" clId="Web-{3005BA12-AFF4-3C3D-819A-5F300C40B8F6}" dt="2024-12-08T17:36:12.346" v="180" actId="20577"/>
          <ac:spMkLst>
            <pc:docMk/>
            <pc:sldMk cId="3721396370" sldId="311"/>
            <ac:spMk id="5" creationId="{E4F1E709-0A0E-D7D3-E678-F4162C5180A9}"/>
          </ac:spMkLst>
        </pc:spChg>
        <pc:spChg chg="del">
          <ac:chgData name="Dorian GRUNY" userId="af33f0551706c6ef" providerId="Windows Live" clId="Web-{3005BA12-AFF4-3C3D-819A-5F300C40B8F6}" dt="2024-12-08T17:00:52.664" v="55"/>
          <ac:spMkLst>
            <pc:docMk/>
            <pc:sldMk cId="3721396370" sldId="311"/>
            <ac:spMk id="6" creationId="{7E1C8368-4056-89C2-EC14-ED64670DCF0E}"/>
          </ac:spMkLst>
        </pc:spChg>
        <pc:spChg chg="add mod">
          <ac:chgData name="Dorian GRUNY" userId="af33f0551706c6ef" providerId="Windows Live" clId="Web-{3005BA12-AFF4-3C3D-819A-5F300C40B8F6}" dt="2024-12-08T17:34:29.143" v="155" actId="1076"/>
          <ac:spMkLst>
            <pc:docMk/>
            <pc:sldMk cId="3721396370" sldId="311"/>
            <ac:spMk id="7" creationId="{AD2CC258-F91B-084D-3281-8AE3481D4063}"/>
          </ac:spMkLst>
        </pc:spChg>
        <pc:spChg chg="del">
          <ac:chgData name="Dorian GRUNY" userId="af33f0551706c6ef" providerId="Windows Live" clId="Web-{3005BA12-AFF4-3C3D-819A-5F300C40B8F6}" dt="2024-12-08T17:00:51.929" v="54"/>
          <ac:spMkLst>
            <pc:docMk/>
            <pc:sldMk cId="3721396370" sldId="311"/>
            <ac:spMk id="13" creationId="{D634136E-FA59-874F-3519-9F0E357E81BF}"/>
          </ac:spMkLst>
        </pc:spChg>
        <pc:picChg chg="add mod">
          <ac:chgData name="Dorian GRUNY" userId="af33f0551706c6ef" providerId="Windows Live" clId="Web-{3005BA12-AFF4-3C3D-819A-5F300C40B8F6}" dt="2024-12-08T17:34:04.674" v="148" actId="1076"/>
          <ac:picMkLst>
            <pc:docMk/>
            <pc:sldMk cId="3721396370" sldId="311"/>
            <ac:picMk id="8" creationId="{53CD1A0C-447B-3A61-A902-5240F024468D}"/>
          </ac:picMkLst>
        </pc:picChg>
        <pc:picChg chg="add mod">
          <ac:chgData name="Dorian GRUNY" userId="af33f0551706c6ef" providerId="Windows Live" clId="Web-{3005BA12-AFF4-3C3D-819A-5F300C40B8F6}" dt="2024-12-08T17:33:59.487" v="146" actId="1076"/>
          <ac:picMkLst>
            <pc:docMk/>
            <pc:sldMk cId="3721396370" sldId="311"/>
            <ac:picMk id="9" creationId="{810AC395-D99B-4EE1-FD52-5F0B31018479}"/>
          </ac:picMkLst>
        </pc:picChg>
        <pc:picChg chg="add mod">
          <ac:chgData name="Dorian GRUNY" userId="af33f0551706c6ef" providerId="Windows Live" clId="Web-{3005BA12-AFF4-3C3D-819A-5F300C40B8F6}" dt="2024-12-08T17:35:26.346" v="176" actId="1076"/>
          <ac:picMkLst>
            <pc:docMk/>
            <pc:sldMk cId="3721396370" sldId="311"/>
            <ac:picMk id="10" creationId="{38DAD524-B7A9-246B-7C7B-55DC15DB4B89}"/>
          </ac:picMkLst>
        </pc:picChg>
      </pc:sldChg>
      <pc:sldChg chg="addSp delSp modSp">
        <pc:chgData name="Dorian GRUNY" userId="af33f0551706c6ef" providerId="Windows Live" clId="Web-{3005BA12-AFF4-3C3D-819A-5F300C40B8F6}" dt="2024-12-08T17:35:59.705" v="177"/>
        <pc:sldMkLst>
          <pc:docMk/>
          <pc:sldMk cId="598472570" sldId="312"/>
        </pc:sldMkLst>
        <pc:spChg chg="add mod">
          <ac:chgData name="Dorian GRUNY" userId="af33f0551706c6ef" providerId="Windows Live" clId="Web-{3005BA12-AFF4-3C3D-819A-5F300C40B8F6}" dt="2024-12-08T16:28:10.684" v="19" actId="1076"/>
          <ac:spMkLst>
            <pc:docMk/>
            <pc:sldMk cId="598472570" sldId="312"/>
            <ac:spMk id="2" creationId="{0600CFD5-5E7F-B5FC-BA5F-A07AFB4D09CB}"/>
          </ac:spMkLst>
        </pc:spChg>
        <pc:spChg chg="mod">
          <ac:chgData name="Dorian GRUNY" userId="af33f0551706c6ef" providerId="Windows Live" clId="Web-{3005BA12-AFF4-3C3D-819A-5F300C40B8F6}" dt="2024-12-08T17:35:59.705" v="177"/>
          <ac:spMkLst>
            <pc:docMk/>
            <pc:sldMk cId="598472570" sldId="312"/>
            <ac:spMk id="3" creationId="{6AF3BF4E-C4C1-D945-BA7E-A76D0E278541}"/>
          </ac:spMkLst>
        </pc:spChg>
        <pc:picChg chg="mod">
          <ac:chgData name="Dorian GRUNY" userId="af33f0551706c6ef" providerId="Windows Live" clId="Web-{3005BA12-AFF4-3C3D-819A-5F300C40B8F6}" dt="2024-12-08T16:30:24.434" v="37" actId="1076"/>
          <ac:picMkLst>
            <pc:docMk/>
            <pc:sldMk cId="598472570" sldId="312"/>
            <ac:picMk id="5" creationId="{1E4B6D07-93DC-9D55-2801-2DAE68193710}"/>
          </ac:picMkLst>
        </pc:picChg>
        <pc:picChg chg="add mod">
          <ac:chgData name="Dorian GRUNY" userId="af33f0551706c6ef" providerId="Windows Live" clId="Web-{3005BA12-AFF4-3C3D-819A-5F300C40B8F6}" dt="2024-12-08T17:14:21.521" v="56" actId="14100"/>
          <ac:picMkLst>
            <pc:docMk/>
            <pc:sldMk cId="598472570" sldId="312"/>
            <ac:picMk id="7" creationId="{F5F5F3A2-5914-D288-93E8-9C3F6EFE777B}"/>
          </ac:picMkLst>
        </pc:picChg>
        <pc:picChg chg="add mod">
          <ac:chgData name="Dorian GRUNY" userId="af33f0551706c6ef" providerId="Windows Live" clId="Web-{3005BA12-AFF4-3C3D-819A-5F300C40B8F6}" dt="2024-12-08T16:48:10.790" v="53" actId="1076"/>
          <ac:picMkLst>
            <pc:docMk/>
            <pc:sldMk cId="598472570" sldId="312"/>
            <ac:picMk id="8" creationId="{2C737B29-64B8-C0EE-E592-406F5EAE34B0}"/>
          </ac:picMkLst>
        </pc:picChg>
        <pc:picChg chg="add del mod">
          <ac:chgData name="Dorian GRUNY" userId="af33f0551706c6ef" providerId="Windows Live" clId="Web-{3005BA12-AFF4-3C3D-819A-5F300C40B8F6}" dt="2024-12-08T16:46:51.759" v="43"/>
          <ac:picMkLst>
            <pc:docMk/>
            <pc:sldMk cId="598472570" sldId="312"/>
            <ac:picMk id="9" creationId="{99A3F8F1-2336-7CB4-524C-A468772732FC}"/>
          </ac:picMkLst>
        </pc:picChg>
        <pc:picChg chg="add mod modCrop">
          <ac:chgData name="Dorian GRUNY" userId="af33f0551706c6ef" providerId="Windows Live" clId="Web-{3005BA12-AFF4-3C3D-819A-5F300C40B8F6}" dt="2024-12-08T16:48:06.384" v="52"/>
          <ac:picMkLst>
            <pc:docMk/>
            <pc:sldMk cId="598472570" sldId="312"/>
            <ac:picMk id="10" creationId="{ECC2A769-6BB0-518B-CE70-5F5E828A51B9}"/>
          </ac:picMkLst>
        </pc:picChg>
      </pc:sldChg>
      <pc:sldChg chg="addSp modSp">
        <pc:chgData name="Dorian GRUNY" userId="af33f0551706c6ef" providerId="Windows Live" clId="Web-{3005BA12-AFF4-3C3D-819A-5F300C40B8F6}" dt="2024-12-08T17:26:59.394" v="132" actId="1076"/>
        <pc:sldMkLst>
          <pc:docMk/>
          <pc:sldMk cId="600846951" sldId="314"/>
        </pc:sldMkLst>
        <pc:picChg chg="add mod">
          <ac:chgData name="Dorian GRUNY" userId="af33f0551706c6ef" providerId="Windows Live" clId="Web-{3005BA12-AFF4-3C3D-819A-5F300C40B8F6}" dt="2024-12-08T17:26:59.394" v="132" actId="1076"/>
          <ac:picMkLst>
            <pc:docMk/>
            <pc:sldMk cId="600846951" sldId="314"/>
            <ac:picMk id="3" creationId="{C97B96A2-9869-BEA7-D305-7E307085E7A4}"/>
          </ac:picMkLst>
        </pc:picChg>
      </pc:sldChg>
    </pc:docChg>
  </pc:docChgLst>
  <pc:docChgLst>
    <pc:chgData name="Dorian GRUNY" userId="af33f0551706c6ef" providerId="Windows Live" clId="Web-{0996F10D-EC2D-1692-E015-B6394BEA2C69}"/>
    <pc:docChg chg="mod modSld modMainMaster">
      <pc:chgData name="Dorian GRUNY" userId="af33f0551706c6ef" providerId="Windows Live" clId="Web-{0996F10D-EC2D-1692-E015-B6394BEA2C69}" dt="2024-12-01T13:43:16.274" v="15"/>
      <pc:docMkLst>
        <pc:docMk/>
      </pc:docMkLst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1325608595" sldId="257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1325608595" sldId="257"/>
            <ac:spMk id="20" creationId="{AEEB578C-2AFE-897D-5298-51723A3D9054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36783348" sldId="297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36783348" sldId="297"/>
            <ac:spMk id="4" creationId="{7B48199E-2D93-44C5-438C-D0761F695C9C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3650427323" sldId="298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3650427323" sldId="298"/>
            <ac:spMk id="3" creationId="{968E26FE-69EA-D32C-429E-4F7B4D5AC2EF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1292015240" sldId="299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1292015240" sldId="299"/>
            <ac:spMk id="4" creationId="{1C4546A3-4D88-1A91-1678-DCA10BB2D5AB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2062180443" sldId="300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2062180443" sldId="300"/>
            <ac:spMk id="3" creationId="{44F72F01-21CA-947A-CB77-09242979695D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2091713275" sldId="301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2091713275" sldId="301"/>
            <ac:spMk id="3" creationId="{676FB381-AA2D-AB35-8D34-027118739868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3354521667" sldId="302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3354521667" sldId="302"/>
            <ac:spMk id="4" creationId="{0B6ABB79-5081-FB98-79D3-B8CA0131FA8D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1039662956" sldId="303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1039662956" sldId="303"/>
            <ac:spMk id="3" creationId="{0CE063C5-6BFE-B7F4-ACDF-3FEB91445278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3203906694" sldId="304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3203906694" sldId="304"/>
            <ac:spMk id="3" creationId="{715BADDC-15E7-5A33-CFAA-0325D9C0E7EA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2160190467" sldId="305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2160190467" sldId="305"/>
            <ac:spMk id="4" creationId="{B057CE2E-A4B8-308F-32EA-7E051DC0FBE0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446420265" sldId="306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446420265" sldId="306"/>
            <ac:spMk id="2" creationId="{4D73CAAA-487F-A8FD-8B53-8537E96A0DCC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1927788784" sldId="307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1927788784" sldId="307"/>
            <ac:spMk id="3" creationId="{F774C81A-0333-364E-9CD5-54F33DA9ED7C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3332743349" sldId="308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3332743349" sldId="308"/>
            <ac:spMk id="4" creationId="{48784A74-5102-3E39-CEFE-6F2F185E764B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2434672829" sldId="309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2434672829" sldId="309"/>
            <ac:spMk id="4" creationId="{70AF1727-2552-A832-941A-C9F27E222542}"/>
          </ac:spMkLst>
        </pc:spChg>
      </pc:sldChg>
      <pc:sldChg chg="addSp delSp modSp">
        <pc:chgData name="Dorian GRUNY" userId="af33f0551706c6ef" providerId="Windows Live" clId="Web-{0996F10D-EC2D-1692-E015-B6394BEA2C69}" dt="2024-12-01T13:43:15.493" v="13"/>
        <pc:sldMkLst>
          <pc:docMk/>
          <pc:sldMk cId="99306914" sldId="310"/>
        </pc:sldMkLst>
        <pc:spChg chg="add mod">
          <ac:chgData name="Dorian GRUNY" userId="af33f0551706c6ef" providerId="Windows Live" clId="Web-{0996F10D-EC2D-1692-E015-B6394BEA2C69}" dt="2024-12-01T13:42:49.211" v="2"/>
          <ac:spMkLst>
            <pc:docMk/>
            <pc:sldMk cId="99306914" sldId="310"/>
            <ac:spMk id="4" creationId="{11CFDBE7-09A6-D701-BAFA-B3FF677BB8FF}"/>
          </ac:spMkLst>
        </pc:spChg>
      </pc:sldChg>
      <pc:sldMasterChg chg="mod modSldLayout">
        <pc:chgData name="Dorian GRUNY" userId="af33f0551706c6ef" providerId="Windows Live" clId="Web-{0996F10D-EC2D-1692-E015-B6394BEA2C69}" dt="2024-12-01T13:43:16.274" v="15"/>
        <pc:sldMasterMkLst>
          <pc:docMk/>
          <pc:sldMasterMk cId="1788353970" sldId="2147483648"/>
        </pc:sldMasterMkLst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2916498579" sldId="2147483649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2782271272" sldId="2147483650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986529405" sldId="2147483659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3190945164" sldId="2147483661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2544706900" sldId="2147483666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767843504" sldId="2147483668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4020426631" sldId="2147483669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2883176917" sldId="2147483671"/>
          </pc:sldLayoutMkLst>
        </pc:sldLayoutChg>
        <pc:sldLayoutChg chg="mod">
          <pc:chgData name="Dorian GRUNY" userId="af33f0551706c6ef" providerId="Windows Live" clId="Web-{0996F10D-EC2D-1692-E015-B6394BEA2C69}" dt="2024-12-01T13:43:16.274" v="15"/>
          <pc:sldLayoutMkLst>
            <pc:docMk/>
            <pc:sldMasterMk cId="1788353970" sldId="2147483648"/>
            <pc:sldLayoutMk cId="2491266794" sldId="2147483673"/>
          </pc:sldLayoutMkLst>
        </pc:sldLayoutChg>
      </pc:sldMasterChg>
    </pc:docChg>
  </pc:docChgLst>
  <pc:docChgLst>
    <pc:chgData name="Dorian GRUNY" userId="af33f0551706c6ef" providerId="Windows Live" clId="Web-{4E4674F0-EFCD-ED8A-4630-4D123A8EB898}"/>
    <pc:docChg chg="addSld modSld">
      <pc:chgData name="Dorian GRUNY" userId="af33f0551706c6ef" providerId="Windows Live" clId="Web-{4E4674F0-EFCD-ED8A-4630-4D123A8EB898}" dt="2024-12-05T20:39:48.405" v="347"/>
      <pc:docMkLst>
        <pc:docMk/>
      </pc:docMkLst>
      <pc:sldChg chg="addSp modSp">
        <pc:chgData name="Dorian GRUNY" userId="af33f0551706c6ef" providerId="Windows Live" clId="Web-{4E4674F0-EFCD-ED8A-4630-4D123A8EB898}" dt="2024-12-05T19:48:07.116" v="60" actId="1076"/>
        <pc:sldMkLst>
          <pc:docMk/>
          <pc:sldMk cId="3190052264" sldId="313"/>
        </pc:sldMkLst>
        <pc:spChg chg="mod">
          <ac:chgData name="Dorian GRUNY" userId="af33f0551706c6ef" providerId="Windows Live" clId="Web-{4E4674F0-EFCD-ED8A-4630-4D123A8EB898}" dt="2024-12-05T19:48:01.257" v="58" actId="1076"/>
          <ac:spMkLst>
            <pc:docMk/>
            <pc:sldMk cId="3190052264" sldId="313"/>
            <ac:spMk id="10" creationId="{D81D4022-4157-A6E0-3058-23906EFDB23D}"/>
          </ac:spMkLst>
        </pc:spChg>
        <pc:spChg chg="mod">
          <ac:chgData name="Dorian GRUNY" userId="af33f0551706c6ef" providerId="Windows Live" clId="Web-{4E4674F0-EFCD-ED8A-4630-4D123A8EB898}" dt="2024-12-05T19:47:44.459" v="51" actId="1076"/>
          <ac:spMkLst>
            <pc:docMk/>
            <pc:sldMk cId="3190052264" sldId="313"/>
            <ac:spMk id="16" creationId="{B300BAFE-355E-1A3C-B68C-91E5D2086161}"/>
          </ac:spMkLst>
        </pc:spChg>
        <pc:spChg chg="mod">
          <ac:chgData name="Dorian GRUNY" userId="af33f0551706c6ef" providerId="Windows Live" clId="Web-{4E4674F0-EFCD-ED8A-4630-4D123A8EB898}" dt="2024-12-05T19:47:27.053" v="43" actId="1076"/>
          <ac:spMkLst>
            <pc:docMk/>
            <pc:sldMk cId="3190052264" sldId="313"/>
            <ac:spMk id="17" creationId="{A033A433-E8C4-EBDB-7448-F2A1A222881A}"/>
          </ac:spMkLst>
        </pc:spChg>
      </pc:sldChg>
      <pc:sldChg chg="addSp delSp modSp new">
        <pc:chgData name="Dorian GRUNY" userId="af33f0551706c6ef" providerId="Windows Live" clId="Web-{4E4674F0-EFCD-ED8A-4630-4D123A8EB898}" dt="2024-12-05T20:39:48.405" v="347"/>
        <pc:sldMkLst>
          <pc:docMk/>
          <pc:sldMk cId="600846951" sldId="314"/>
        </pc:sldMkLst>
        <pc:spChg chg="add mod">
          <ac:chgData name="Dorian GRUNY" userId="af33f0551706c6ef" providerId="Windows Live" clId="Web-{4E4674F0-EFCD-ED8A-4630-4D123A8EB898}" dt="2024-12-05T20:35:17.958" v="138" actId="1076"/>
          <ac:spMkLst>
            <pc:docMk/>
            <pc:sldMk cId="600846951" sldId="314"/>
            <ac:spMk id="5" creationId="{A396ECAE-1E5A-C469-65F3-98016BDE05AF}"/>
          </ac:spMkLst>
        </pc:spChg>
        <pc:spChg chg="add mod">
          <ac:chgData name="Dorian GRUNY" userId="af33f0551706c6ef" providerId="Windows Live" clId="Web-{4E4674F0-EFCD-ED8A-4630-4D123A8EB898}" dt="2024-12-05T20:32:01.342" v="122" actId="14100"/>
          <ac:spMkLst>
            <pc:docMk/>
            <pc:sldMk cId="600846951" sldId="314"/>
            <ac:spMk id="7" creationId="{E98B6F73-BA8C-E491-76BC-BE43890A3A26}"/>
          </ac:spMkLst>
        </pc:spChg>
      </pc:sldChg>
    </pc:docChg>
  </pc:docChgLst>
  <pc:docChgLst>
    <pc:chgData name="Utilisateur invité" providerId="Windows Live" clId="Web-{CF41B124-0248-3814-6542-10319E57CEE5}"/>
    <pc:docChg chg="modSld">
      <pc:chgData name="Utilisateur invité" userId="" providerId="Windows Live" clId="Web-{CF41B124-0248-3814-6542-10319E57CEE5}" dt="2024-12-07T08:36:53.623" v="7" actId="20577"/>
      <pc:docMkLst>
        <pc:docMk/>
      </pc:docMkLst>
      <pc:sldChg chg="modSp">
        <pc:chgData name="Utilisateur invité" userId="" providerId="Windows Live" clId="Web-{CF41B124-0248-3814-6542-10319E57CEE5}" dt="2024-12-07T08:36:53.623" v="7" actId="20577"/>
        <pc:sldMkLst>
          <pc:docMk/>
          <pc:sldMk cId="1325608595" sldId="257"/>
        </pc:sldMkLst>
        <pc:graphicFrameChg chg="modGraphic">
          <ac:chgData name="Utilisateur invité" userId="" providerId="Windows Live" clId="Web-{CF41B124-0248-3814-6542-10319E57CEE5}" dt="2024-12-07T08:36:53.623" v="7" actId="20577"/>
          <ac:graphicFrameMkLst>
            <pc:docMk/>
            <pc:sldMk cId="1325608595" sldId="257"/>
            <ac:graphicFrameMk id="4" creationId="{CB9B3845-35C4-1E16-2A7D-BD592C9ED6EC}"/>
          </ac:graphicFrameMkLst>
        </pc:graphicFrameChg>
      </pc:sldChg>
    </pc:docChg>
  </pc:docChgLst>
  <pc:docChgLst>
    <pc:chgData name="Noah G" userId="0da9e6c80b7faa98" providerId="LiveId" clId="{A6987E04-5AEE-F345-AD89-5F691772E95E}"/>
    <pc:docChg chg="modSld">
      <pc:chgData name="Noah G" userId="0da9e6c80b7faa98" providerId="LiveId" clId="{A6987E04-5AEE-F345-AD89-5F691772E95E}" dt="2024-12-08T22:18:56.096" v="1" actId="20577"/>
      <pc:docMkLst>
        <pc:docMk/>
      </pc:docMkLst>
      <pc:sldChg chg="modNotesTx">
        <pc:chgData name="Noah G" userId="0da9e6c80b7faa98" providerId="LiveId" clId="{A6987E04-5AEE-F345-AD89-5F691772E95E}" dt="2024-12-08T22:18:56.096" v="1" actId="20577"/>
        <pc:sldMkLst>
          <pc:docMk/>
          <pc:sldMk cId="578321124" sldId="316"/>
        </pc:sldMkLst>
      </pc:sldChg>
    </pc:docChg>
  </pc:docChgLst>
  <pc:docChgLst>
    <pc:chgData name="Dorian GRUNY" userId="af33f0551706c6ef" providerId="Windows Live" clId="Web-{C2B8D137-776C-BBAD-4107-32580E708293}"/>
    <pc:docChg chg="modSld">
      <pc:chgData name="Dorian GRUNY" userId="af33f0551706c6ef" providerId="Windows Live" clId="Web-{C2B8D137-776C-BBAD-4107-32580E708293}" dt="2024-11-20T20:20:14.448" v="137" actId="1076"/>
      <pc:docMkLst>
        <pc:docMk/>
      </pc:docMkLst>
      <pc:sldChg chg="addSp delSp modSp">
        <pc:chgData name="Dorian GRUNY" userId="af33f0551706c6ef" providerId="Windows Live" clId="Web-{C2B8D137-776C-BBAD-4107-32580E708293}" dt="2024-11-20T19:49:43.388" v="53" actId="1076"/>
        <pc:sldMkLst>
          <pc:docMk/>
          <pc:sldMk cId="2259308896" sldId="256"/>
        </pc:sldMkLst>
        <pc:picChg chg="add mod">
          <ac:chgData name="Dorian GRUNY" userId="af33f0551706c6ef" providerId="Windows Live" clId="Web-{C2B8D137-776C-BBAD-4107-32580E708293}" dt="2024-11-20T19:49:43.388" v="53" actId="1076"/>
          <ac:picMkLst>
            <pc:docMk/>
            <pc:sldMk cId="2259308896" sldId="256"/>
            <ac:picMk id="3" creationId="{C6510FD7-6800-E619-CABD-989425E964FA}"/>
          </ac:picMkLst>
        </pc:picChg>
      </pc:sldChg>
      <pc:sldChg chg="addSp delSp modSp">
        <pc:chgData name="Dorian GRUNY" userId="af33f0551706c6ef" providerId="Windows Live" clId="Web-{C2B8D137-776C-BBAD-4107-32580E708293}" dt="2024-11-20T20:14:32.611" v="136"/>
        <pc:sldMkLst>
          <pc:docMk/>
          <pc:sldMk cId="36783348" sldId="297"/>
        </pc:sldMkLst>
        <pc:picChg chg="add mod ord modCrop">
          <ac:chgData name="Dorian GRUNY" userId="af33f0551706c6ef" providerId="Windows Live" clId="Web-{C2B8D137-776C-BBAD-4107-32580E708293}" dt="2024-11-20T20:14:32.611" v="136"/>
          <ac:picMkLst>
            <pc:docMk/>
            <pc:sldMk cId="36783348" sldId="297"/>
            <ac:picMk id="5" creationId="{222F8DD1-DB5C-3E27-FF34-BC0ECCF90ACC}"/>
          </ac:picMkLst>
        </pc:picChg>
        <pc:picChg chg="add mod">
          <ac:chgData name="Dorian GRUNY" userId="af33f0551706c6ef" providerId="Windows Live" clId="Web-{C2B8D137-776C-BBAD-4107-32580E708293}" dt="2024-11-20T20:07:17.351" v="95" actId="14100"/>
          <ac:picMkLst>
            <pc:docMk/>
            <pc:sldMk cId="36783348" sldId="297"/>
            <ac:picMk id="6" creationId="{999F64A8-1853-26AC-81D5-F07A49B2E8BB}"/>
          </ac:picMkLst>
        </pc:picChg>
        <pc:picChg chg="add mod">
          <ac:chgData name="Dorian GRUNY" userId="af33f0551706c6ef" providerId="Windows Live" clId="Web-{C2B8D137-776C-BBAD-4107-32580E708293}" dt="2024-11-20T20:08:37.478" v="115" actId="1076"/>
          <ac:picMkLst>
            <pc:docMk/>
            <pc:sldMk cId="36783348" sldId="297"/>
            <ac:picMk id="8" creationId="{EADAAF8E-A478-98A5-272D-9456DC670632}"/>
          </ac:picMkLst>
        </pc:picChg>
      </pc:sldChg>
      <pc:sldChg chg="modSp">
        <pc:chgData name="Dorian GRUNY" userId="af33f0551706c6ef" providerId="Windows Live" clId="Web-{C2B8D137-776C-BBAD-4107-32580E708293}" dt="2024-11-20T20:03:20.017" v="68" actId="20577"/>
        <pc:sldMkLst>
          <pc:docMk/>
          <pc:sldMk cId="3354521667" sldId="302"/>
        </pc:sldMkLst>
        <pc:spChg chg="mod">
          <ac:chgData name="Dorian GRUNY" userId="af33f0551706c6ef" providerId="Windows Live" clId="Web-{C2B8D137-776C-BBAD-4107-32580E708293}" dt="2024-11-20T20:03:20.017" v="68" actId="20577"/>
          <ac:spMkLst>
            <pc:docMk/>
            <pc:sldMk cId="3354521667" sldId="302"/>
            <ac:spMk id="2" creationId="{54E716D6-F3DF-8854-4632-7FE5E0B76145}"/>
          </ac:spMkLst>
        </pc:spChg>
      </pc:sldChg>
      <pc:sldChg chg="addSp delSp modSp">
        <pc:chgData name="Dorian GRUNY" userId="af33f0551706c6ef" providerId="Windows Live" clId="Web-{C2B8D137-776C-BBAD-4107-32580E708293}" dt="2024-11-20T20:20:14.448" v="137" actId="1076"/>
        <pc:sldMkLst>
          <pc:docMk/>
          <pc:sldMk cId="1039662956" sldId="303"/>
        </pc:sldMkLst>
        <pc:picChg chg="add mod ord">
          <ac:chgData name="Dorian GRUNY" userId="af33f0551706c6ef" providerId="Windows Live" clId="Web-{C2B8D137-776C-BBAD-4107-32580E708293}" dt="2024-11-20T20:20:14.448" v="137" actId="1076"/>
          <ac:picMkLst>
            <pc:docMk/>
            <pc:sldMk cId="1039662956" sldId="303"/>
            <ac:picMk id="4" creationId="{0783B360-B8DB-7078-4B98-A8B3E43B175B}"/>
          </ac:picMkLst>
        </pc:picChg>
      </pc:sldChg>
    </pc:docChg>
  </pc:docChgLst>
  <pc:docChgLst>
    <pc:chgData name="Dorian GRUNY" userId="af33f0551706c6ef" providerId="Windows Live" clId="Web-{70421D26-2C01-FE7D-761F-318456370488}"/>
    <pc:docChg chg="modSld">
      <pc:chgData name="Dorian GRUNY" userId="af33f0551706c6ef" providerId="Windows Live" clId="Web-{70421D26-2C01-FE7D-761F-318456370488}" dt="2024-12-09T09:27:48.222" v="2" actId="20577"/>
      <pc:docMkLst>
        <pc:docMk/>
      </pc:docMkLst>
      <pc:sldChg chg="modSp">
        <pc:chgData name="Dorian GRUNY" userId="af33f0551706c6ef" providerId="Windows Live" clId="Web-{70421D26-2C01-FE7D-761F-318456370488}" dt="2024-12-09T09:27:48.222" v="2" actId="20577"/>
        <pc:sldMkLst>
          <pc:docMk/>
          <pc:sldMk cId="1325608595" sldId="257"/>
        </pc:sldMkLst>
        <pc:graphicFrameChg chg="modGraphic">
          <ac:chgData name="Dorian GRUNY" userId="af33f0551706c6ef" providerId="Windows Live" clId="Web-{70421D26-2C01-FE7D-761F-318456370488}" dt="2024-12-09T09:27:48.222" v="2" actId="20577"/>
          <ac:graphicFrameMkLst>
            <pc:docMk/>
            <pc:sldMk cId="1325608595" sldId="257"/>
            <ac:graphicFrameMk id="4" creationId="{CB9B3845-35C4-1E16-2A7D-BD592C9ED6EC}"/>
          </ac:graphicFrameMkLst>
        </pc:graphicFrameChg>
      </pc:sldChg>
    </pc:docChg>
  </pc:docChgLst>
  <pc:docChgLst>
    <pc:chgData name="Noah G" userId="0da9e6c80b7faa98" providerId="LiveId" clId="{A739FB8E-4ADC-4119-95AC-000F42FA1929}"/>
    <pc:docChg chg="undo custSel addSld delSld modSld">
      <pc:chgData name="Noah G" userId="0da9e6c80b7faa98" providerId="LiveId" clId="{A739FB8E-4ADC-4119-95AC-000F42FA1929}" dt="2024-12-09T15:07:38.068" v="48" actId="47"/>
      <pc:docMkLst>
        <pc:docMk/>
      </pc:docMkLst>
      <pc:sldChg chg="modSp add del mod">
        <pc:chgData name="Noah G" userId="0da9e6c80b7faa98" providerId="LiveId" clId="{A739FB8E-4ADC-4119-95AC-000F42FA1929}" dt="2024-12-09T15:07:31.292" v="44" actId="47"/>
        <pc:sldMkLst>
          <pc:docMk/>
          <pc:sldMk cId="2259308896" sldId="256"/>
        </pc:sldMkLst>
        <pc:spChg chg="mod">
          <ac:chgData name="Noah G" userId="0da9e6c80b7faa98" providerId="LiveId" clId="{A739FB8E-4ADC-4119-95AC-000F42FA1929}" dt="2024-12-08T17:13:52.567" v="2" actId="1076"/>
          <ac:spMkLst>
            <pc:docMk/>
            <pc:sldMk cId="2259308896" sldId="256"/>
            <ac:spMk id="7" creationId="{59B3A075-EFC1-1417-9BB7-688F6C9EC0AA}"/>
          </ac:spMkLst>
        </pc:spChg>
      </pc:sldChg>
      <pc:sldChg chg="modSp mod">
        <pc:chgData name="Noah G" userId="0da9e6c80b7faa98" providerId="LiveId" clId="{A739FB8E-4ADC-4119-95AC-000F42FA1929}" dt="2024-12-08T21:44:19.554" v="38" actId="1076"/>
        <pc:sldMkLst>
          <pc:docMk/>
          <pc:sldMk cId="2062180443" sldId="300"/>
        </pc:sldMkLst>
        <pc:graphicFrameChg chg="mod">
          <ac:chgData name="Noah G" userId="0da9e6c80b7faa98" providerId="LiveId" clId="{A739FB8E-4ADC-4119-95AC-000F42FA1929}" dt="2024-12-08T21:44:19.554" v="38" actId="1076"/>
          <ac:graphicFrameMkLst>
            <pc:docMk/>
            <pc:sldMk cId="2062180443" sldId="300"/>
            <ac:graphicFrameMk id="24" creationId="{281BA65D-8AFD-9F3A-48DE-80A81951A7A9}"/>
          </ac:graphicFrameMkLst>
        </pc:graphicFrameChg>
      </pc:sldChg>
      <pc:sldChg chg="modSp modNotesTx">
        <pc:chgData name="Noah G" userId="0da9e6c80b7faa98" providerId="LiveId" clId="{A739FB8E-4ADC-4119-95AC-000F42FA1929}" dt="2024-12-08T21:38:18.550" v="33" actId="20577"/>
        <pc:sldMkLst>
          <pc:docMk/>
          <pc:sldMk cId="2091713275" sldId="301"/>
        </pc:sldMkLst>
        <pc:graphicFrameChg chg="mod">
          <ac:chgData name="Noah G" userId="0da9e6c80b7faa98" providerId="LiveId" clId="{A739FB8E-4ADC-4119-95AC-000F42FA1929}" dt="2024-12-08T21:38:18.550" v="33" actId="20577"/>
          <ac:graphicFrameMkLst>
            <pc:docMk/>
            <pc:sldMk cId="2091713275" sldId="301"/>
            <ac:graphicFrameMk id="8" creationId="{75D4A588-20A2-0573-C341-AF86A10AA1E6}"/>
          </ac:graphicFrameMkLst>
        </pc:graphicFrameChg>
      </pc:sldChg>
      <pc:sldChg chg="add del mod modShow">
        <pc:chgData name="Noah G" userId="0da9e6c80b7faa98" providerId="LiveId" clId="{A739FB8E-4ADC-4119-95AC-000F42FA1929}" dt="2024-12-09T15:07:34.194" v="45" actId="47"/>
        <pc:sldMkLst>
          <pc:docMk/>
          <pc:sldMk cId="3332743349" sldId="308"/>
        </pc:sldMkLst>
      </pc:sldChg>
      <pc:sldChg chg="add del mod modShow">
        <pc:chgData name="Noah G" userId="0da9e6c80b7faa98" providerId="LiveId" clId="{A739FB8E-4ADC-4119-95AC-000F42FA1929}" dt="2024-12-09T15:07:38.068" v="48" actId="47"/>
        <pc:sldMkLst>
          <pc:docMk/>
          <pc:sldMk cId="2434672829" sldId="309"/>
        </pc:sldMkLst>
      </pc:sldChg>
      <pc:sldChg chg="add del mod modShow">
        <pc:chgData name="Noah G" userId="0da9e6c80b7faa98" providerId="LiveId" clId="{A739FB8E-4ADC-4119-95AC-000F42FA1929}" dt="2024-12-09T15:07:35.344" v="46" actId="47"/>
        <pc:sldMkLst>
          <pc:docMk/>
          <pc:sldMk cId="99306914" sldId="310"/>
        </pc:sldMkLst>
      </pc:sldChg>
      <pc:sldChg chg="add del mod modShow">
        <pc:chgData name="Noah G" userId="0da9e6c80b7faa98" providerId="LiveId" clId="{A739FB8E-4ADC-4119-95AC-000F42FA1929}" dt="2024-12-09T15:07:36.747" v="47" actId="47"/>
        <pc:sldMkLst>
          <pc:docMk/>
          <pc:sldMk cId="4126876533" sldId="315"/>
        </pc:sldMkLst>
      </pc:sldChg>
      <pc:sldChg chg="addSp delSp modSp new mod modClrScheme chgLayout modNotesTx">
        <pc:chgData name="Noah G" userId="0da9e6c80b7faa98" providerId="LiveId" clId="{A739FB8E-4ADC-4119-95AC-000F42FA1929}" dt="2024-12-08T19:16:54.308" v="14" actId="1076"/>
        <pc:sldMkLst>
          <pc:docMk/>
          <pc:sldMk cId="578321124" sldId="316"/>
        </pc:sldMkLst>
        <pc:spChg chg="mod">
          <ac:chgData name="Noah G" userId="0da9e6c80b7faa98" providerId="LiveId" clId="{A739FB8E-4ADC-4119-95AC-000F42FA1929}" dt="2024-12-08T19:16:42.747" v="9" actId="26606"/>
          <ac:spMkLst>
            <pc:docMk/>
            <pc:sldMk cId="578321124" sldId="316"/>
            <ac:spMk id="2" creationId="{A1E00871-C120-0375-E0B8-82BD6705E516}"/>
          </ac:spMkLst>
        </pc:spChg>
        <pc:spChg chg="del">
          <ac:chgData name="Noah G" userId="0da9e6c80b7faa98" providerId="LiveId" clId="{A739FB8E-4ADC-4119-95AC-000F42FA1929}" dt="2024-12-08T19:16:34.841" v="6"/>
          <ac:spMkLst>
            <pc:docMk/>
            <pc:sldMk cId="578321124" sldId="316"/>
            <ac:spMk id="3" creationId="{FA92DA37-B344-F15C-BB0E-880E4EA17569}"/>
          </ac:spMkLst>
        </pc:spChg>
        <pc:spChg chg="mod">
          <ac:chgData name="Noah G" userId="0da9e6c80b7faa98" providerId="LiveId" clId="{A739FB8E-4ADC-4119-95AC-000F42FA1929}" dt="2024-12-08T19:16:42.747" v="9" actId="26606"/>
          <ac:spMkLst>
            <pc:docMk/>
            <pc:sldMk cId="578321124" sldId="316"/>
            <ac:spMk id="4" creationId="{688E3485-8CCD-6CAA-7761-1C5D1FC5AE83}"/>
          </ac:spMkLst>
        </pc:spChg>
        <pc:spChg chg="add del mod">
          <ac:chgData name="Noah G" userId="0da9e6c80b7faa98" providerId="LiveId" clId="{A739FB8E-4ADC-4119-95AC-000F42FA1929}" dt="2024-12-08T19:16:50.690" v="13" actId="478"/>
          <ac:spMkLst>
            <pc:docMk/>
            <pc:sldMk cId="578321124" sldId="316"/>
            <ac:spMk id="8" creationId="{58D0472D-3FDC-42F4-3837-612EFF4038C5}"/>
          </ac:spMkLst>
        </pc:spChg>
        <pc:picChg chg="add del mod">
          <ac:chgData name="Noah G" userId="0da9e6c80b7faa98" providerId="LiveId" clId="{A739FB8E-4ADC-4119-95AC-000F42FA1929}" dt="2024-12-08T19:16:44.562" v="10" actId="478"/>
          <ac:picMkLst>
            <pc:docMk/>
            <pc:sldMk cId="578321124" sldId="316"/>
            <ac:picMk id="6" creationId="{334F2D64-8279-7F43-B975-9C10C0663A87}"/>
          </ac:picMkLst>
        </pc:picChg>
        <pc:picChg chg="add mod">
          <ac:chgData name="Noah G" userId="0da9e6c80b7faa98" providerId="LiveId" clId="{A739FB8E-4ADC-4119-95AC-000F42FA1929}" dt="2024-12-08T19:16:54.308" v="14" actId="1076"/>
          <ac:picMkLst>
            <pc:docMk/>
            <pc:sldMk cId="578321124" sldId="316"/>
            <ac:picMk id="9" creationId="{D4B2ADF7-8F83-4AFA-FBEF-3630BC0B447A}"/>
          </ac:picMkLst>
        </pc:picChg>
      </pc:sldChg>
    </pc:docChg>
  </pc:docChgLst>
  <pc:docChgLst>
    <pc:chgData name="Utilisateur invité" providerId="Windows Live" clId="Web-{99FADE96-85FB-901A-9BBF-434625FBDB18}"/>
    <pc:docChg chg="modSld">
      <pc:chgData name="Utilisateur invité" userId="" providerId="Windows Live" clId="Web-{99FADE96-85FB-901A-9BBF-434625FBDB18}" dt="2024-11-28T19:49:45.489" v="1"/>
      <pc:docMkLst>
        <pc:docMk/>
      </pc:docMkLst>
      <pc:sldChg chg="modNotes">
        <pc:chgData name="Utilisateur invité" userId="" providerId="Windows Live" clId="Web-{99FADE96-85FB-901A-9BBF-434625FBDB18}" dt="2024-11-28T19:49:45.489" v="1"/>
        <pc:sldMkLst>
          <pc:docMk/>
          <pc:sldMk cId="99306914" sldId="310"/>
        </pc:sldMkLst>
      </pc:sldChg>
    </pc:docChg>
  </pc:docChgLst>
  <pc:docChgLst>
    <pc:chgData name="Utilisateur invité" providerId="Windows Live" clId="Web-{9F1B947C-E064-F636-60B9-2FCCB6E46227}"/>
    <pc:docChg chg="modSld">
      <pc:chgData name="Utilisateur invité" userId="" providerId="Windows Live" clId="Web-{9F1B947C-E064-F636-60B9-2FCCB6E46227}" dt="2024-11-20T21:14:49.087" v="6" actId="1076"/>
      <pc:docMkLst>
        <pc:docMk/>
      </pc:docMkLst>
      <pc:sldChg chg="modSp">
        <pc:chgData name="Utilisateur invité" userId="" providerId="Windows Live" clId="Web-{9F1B947C-E064-F636-60B9-2FCCB6E46227}" dt="2024-11-20T21:14:49.087" v="6" actId="1076"/>
        <pc:sldMkLst>
          <pc:docMk/>
          <pc:sldMk cId="1609673525" sldId="296"/>
        </pc:sldMkLst>
        <pc:spChg chg="mod">
          <ac:chgData name="Utilisateur invité" userId="" providerId="Windows Live" clId="Web-{9F1B947C-E064-F636-60B9-2FCCB6E46227}" dt="2024-11-20T21:14:49.087" v="6" actId="1076"/>
          <ac:spMkLst>
            <pc:docMk/>
            <pc:sldMk cId="1609673525" sldId="296"/>
            <ac:spMk id="7" creationId="{81C753FD-96EC-101A-B8A4-5F69A189BEF4}"/>
          </ac:spMkLst>
        </pc:spChg>
      </pc:sldChg>
    </pc:docChg>
  </pc:docChgLst>
  <pc:docChgLst>
    <pc:chgData name="Dorian GRUNY" userId="af33f0551706c6ef" providerId="Windows Live" clId="Web-{3D33BC21-D72A-ECEE-AC54-3DD2B6A4ACF8}"/>
    <pc:docChg chg="addSld modSld">
      <pc:chgData name="Dorian GRUNY" userId="af33f0551706c6ef" providerId="Windows Live" clId="Web-{3D33BC21-D72A-ECEE-AC54-3DD2B6A4ACF8}" dt="2024-12-01T16:07:04.575" v="42" actId="14100"/>
      <pc:docMkLst>
        <pc:docMk/>
      </pc:docMkLst>
      <pc:sldChg chg="addSp delSp modSp new">
        <pc:chgData name="Dorian GRUNY" userId="af33f0551706c6ef" providerId="Windows Live" clId="Web-{3D33BC21-D72A-ECEE-AC54-3DD2B6A4ACF8}" dt="2024-12-01T16:07:04.575" v="42" actId="14100"/>
        <pc:sldMkLst>
          <pc:docMk/>
          <pc:sldMk cId="3721396370" sldId="311"/>
        </pc:sldMkLst>
      </pc:sldChg>
    </pc:docChg>
  </pc:docChgLst>
  <pc:docChgLst>
    <pc:chgData name="Utilisateur invité" providerId="Windows Live" clId="Web-{EFFA03EB-F5DA-BC52-BCAA-D2FFA57B175B}"/>
    <pc:docChg chg="modSld">
      <pc:chgData name="Utilisateur invité" userId="" providerId="Windows Live" clId="Web-{EFFA03EB-F5DA-BC52-BCAA-D2FFA57B175B}" dt="2024-12-02T19:45:29.567" v="93" actId="20577"/>
      <pc:docMkLst>
        <pc:docMk/>
      </pc:docMkLst>
      <pc:sldChg chg="addSp modSp">
        <pc:chgData name="Utilisateur invité" userId="" providerId="Windows Live" clId="Web-{EFFA03EB-F5DA-BC52-BCAA-D2FFA57B175B}" dt="2024-12-02T19:41:50.216" v="58" actId="1076"/>
        <pc:sldMkLst>
          <pc:docMk/>
          <pc:sldMk cId="3332743349" sldId="308"/>
        </pc:sldMkLst>
        <pc:spChg chg="mod">
          <ac:chgData name="Utilisateur invité" userId="" providerId="Windows Live" clId="Web-{EFFA03EB-F5DA-BC52-BCAA-D2FFA57B175B}" dt="2024-12-02T19:37:49.707" v="45" actId="14100"/>
          <ac:spMkLst>
            <pc:docMk/>
            <pc:sldMk cId="3332743349" sldId="308"/>
            <ac:spMk id="3" creationId="{DA37B36F-77CF-53C1-C3DC-6BB004434FCC}"/>
          </ac:spMkLst>
        </pc:spChg>
        <pc:picChg chg="add mod">
          <ac:chgData name="Utilisateur invité" userId="" providerId="Windows Live" clId="Web-{EFFA03EB-F5DA-BC52-BCAA-D2FFA57B175B}" dt="2024-12-02T19:41:39.559" v="57" actId="1076"/>
          <ac:picMkLst>
            <pc:docMk/>
            <pc:sldMk cId="3332743349" sldId="308"/>
            <ac:picMk id="8" creationId="{5CF3E9C9-2577-2C89-12B6-1EBBD7F350BF}"/>
          </ac:picMkLst>
        </pc:picChg>
      </pc:sldChg>
      <pc:sldChg chg="addSp delSp modSp">
        <pc:chgData name="Utilisateur invité" userId="" providerId="Windows Live" clId="Web-{EFFA03EB-F5DA-BC52-BCAA-D2FFA57B175B}" dt="2024-12-02T19:45:29.567" v="93" actId="20577"/>
        <pc:sldMkLst>
          <pc:docMk/>
          <pc:sldMk cId="2434672829" sldId="309"/>
        </pc:sldMkLst>
        <pc:spChg chg="add mod">
          <ac:chgData name="Utilisateur invité" userId="" providerId="Windows Live" clId="Web-{EFFA03EB-F5DA-BC52-BCAA-D2FFA57B175B}" dt="2024-12-02T19:45:29.567" v="93" actId="20577"/>
          <ac:spMkLst>
            <pc:docMk/>
            <pc:sldMk cId="2434672829" sldId="309"/>
            <ac:spMk id="12" creationId="{12345D85-0FB2-EA65-1123-670E9B6643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3127A-4B79-4856-A766-CF253097E3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7C353162-A3D7-4921-BA50-C74D137420B3}">
      <dgm:prSet phldrT="[Text]"/>
      <dgm:spPr/>
      <dgm:t>
        <a:bodyPr/>
        <a:lstStyle/>
        <a:p>
          <a:r>
            <a:rPr lang="en-US"/>
            <a:t>Introduction</a:t>
          </a:r>
          <a:endParaRPr lang="en-DE"/>
        </a:p>
      </dgm:t>
    </dgm:pt>
    <dgm:pt modelId="{BF2E8D22-E9AB-4044-919C-C94919E49FA8}" type="parTrans" cxnId="{62BDCF7C-69DC-4290-AC5E-9FE92FDF9F17}">
      <dgm:prSet/>
      <dgm:spPr/>
      <dgm:t>
        <a:bodyPr/>
        <a:lstStyle/>
        <a:p>
          <a:endParaRPr lang="en-DE"/>
        </a:p>
      </dgm:t>
    </dgm:pt>
    <dgm:pt modelId="{CB6989DC-A9E2-4435-ADE0-9AD605320095}" type="sibTrans" cxnId="{62BDCF7C-69DC-4290-AC5E-9FE92FDF9F17}">
      <dgm:prSet/>
      <dgm:spPr/>
      <dgm:t>
        <a:bodyPr/>
        <a:lstStyle/>
        <a:p>
          <a:endParaRPr lang="en-DE"/>
        </a:p>
      </dgm:t>
    </dgm:pt>
    <dgm:pt modelId="{A347A71B-0A78-40BB-B5C3-432A8A1FC9B5}">
      <dgm:prSet/>
      <dgm:spPr/>
      <dgm:t>
        <a:bodyPr/>
        <a:lstStyle/>
        <a:p>
          <a:pPr rtl="0"/>
          <a:r>
            <a:rPr lang="en-US">
              <a:latin typeface="Tenorite"/>
            </a:rPr>
            <a:t>Quels</a:t>
          </a:r>
          <a:r>
            <a:rPr lang="en-US"/>
            <a:t> </a:t>
          </a:r>
          <a:r>
            <a:rPr lang="en-US" err="1">
              <a:latin typeface="Tenorite"/>
            </a:rPr>
            <a:t>sont</a:t>
          </a:r>
          <a:r>
            <a:rPr lang="en-US">
              <a:latin typeface="Tenorite"/>
            </a:rPr>
            <a:t> les</a:t>
          </a:r>
          <a:r>
            <a:rPr lang="en-US"/>
            <a:t> </a:t>
          </a:r>
          <a:r>
            <a:rPr lang="en-US" err="1">
              <a:latin typeface="Tenorite"/>
            </a:rPr>
            <a:t>objectifs</a:t>
          </a:r>
          <a:r>
            <a:rPr lang="en-US">
              <a:latin typeface="Tenorite"/>
            </a:rPr>
            <a:t> </a:t>
          </a:r>
          <a:r>
            <a:rPr lang="en-US"/>
            <a:t>?</a:t>
          </a:r>
        </a:p>
      </dgm:t>
    </dgm:pt>
    <dgm:pt modelId="{463F5839-1267-4DC5-8407-A642464C4EFF}" type="parTrans" cxnId="{33E82805-6BE2-41CA-8E45-A6CAC3F99472}">
      <dgm:prSet/>
      <dgm:spPr/>
      <dgm:t>
        <a:bodyPr/>
        <a:lstStyle/>
        <a:p>
          <a:endParaRPr lang="en-DE"/>
        </a:p>
      </dgm:t>
    </dgm:pt>
    <dgm:pt modelId="{0F0FEBB6-3CC5-4B8B-A735-7A7B578666E7}" type="sibTrans" cxnId="{33E82805-6BE2-41CA-8E45-A6CAC3F99472}">
      <dgm:prSet/>
      <dgm:spPr/>
      <dgm:t>
        <a:bodyPr/>
        <a:lstStyle/>
        <a:p>
          <a:endParaRPr lang="en-DE"/>
        </a:p>
      </dgm:t>
    </dgm:pt>
    <dgm:pt modelId="{21915E91-F260-40B4-980E-E2D22AC8A9E5}">
      <dgm:prSet/>
      <dgm:spPr/>
      <dgm:t>
        <a:bodyPr/>
        <a:lstStyle/>
        <a:p>
          <a:r>
            <a:rPr lang="en-US"/>
            <a:t>Technologies utilisées</a:t>
          </a:r>
        </a:p>
      </dgm:t>
    </dgm:pt>
    <dgm:pt modelId="{E1CCA850-E4F9-493C-8299-8B2594CA292D}" type="parTrans" cxnId="{FD27087F-72AB-4819-89EE-255749920B7B}">
      <dgm:prSet/>
      <dgm:spPr/>
      <dgm:t>
        <a:bodyPr/>
        <a:lstStyle/>
        <a:p>
          <a:endParaRPr lang="en-DE"/>
        </a:p>
      </dgm:t>
    </dgm:pt>
    <dgm:pt modelId="{D52F1FD6-6285-409F-9DA9-BC68DA610C44}" type="sibTrans" cxnId="{FD27087F-72AB-4819-89EE-255749920B7B}">
      <dgm:prSet/>
      <dgm:spPr/>
      <dgm:t>
        <a:bodyPr/>
        <a:lstStyle/>
        <a:p>
          <a:endParaRPr lang="en-DE"/>
        </a:p>
      </dgm:t>
    </dgm:pt>
    <dgm:pt modelId="{74CDF8A1-4F6C-4CA1-A803-90FB616F950D}">
      <dgm:prSet/>
      <dgm:spPr/>
      <dgm:t>
        <a:bodyPr/>
        <a:lstStyle/>
        <a:p>
          <a:r>
            <a:rPr lang="en-US"/>
            <a:t>Conclusion</a:t>
          </a:r>
        </a:p>
      </dgm:t>
    </dgm:pt>
    <dgm:pt modelId="{6091FA00-A613-40ED-8F57-CC427F250D6B}" type="parTrans" cxnId="{8879AC2D-DE96-4238-80FD-A1ECC0ACE3FF}">
      <dgm:prSet/>
      <dgm:spPr/>
      <dgm:t>
        <a:bodyPr/>
        <a:lstStyle/>
        <a:p>
          <a:endParaRPr lang="en-DE"/>
        </a:p>
      </dgm:t>
    </dgm:pt>
    <dgm:pt modelId="{EDE77EE4-0CF9-4210-9911-029045C9EFF3}" type="sibTrans" cxnId="{8879AC2D-DE96-4238-80FD-A1ECC0ACE3FF}">
      <dgm:prSet/>
      <dgm:spPr/>
      <dgm:t>
        <a:bodyPr/>
        <a:lstStyle/>
        <a:p>
          <a:endParaRPr lang="en-DE"/>
        </a:p>
      </dgm:t>
    </dgm:pt>
    <dgm:pt modelId="{05206073-F5CD-4084-BA1D-E75E8AE770EE}">
      <dgm:prSet phldr="0"/>
      <dgm:spPr/>
      <dgm:t>
        <a:bodyPr/>
        <a:lstStyle/>
        <a:p>
          <a:pPr rtl="0"/>
          <a:r>
            <a:rPr lang="en-US">
              <a:latin typeface="Tenorite"/>
            </a:rPr>
            <a:t>Planification et </a:t>
          </a:r>
          <a:r>
            <a:rPr lang="en-US" err="1">
              <a:latin typeface="Tenorite"/>
            </a:rPr>
            <a:t>organisation</a:t>
          </a:r>
          <a:endParaRPr lang="en-US">
            <a:latin typeface="Tenorite"/>
          </a:endParaRPr>
        </a:p>
      </dgm:t>
    </dgm:pt>
    <dgm:pt modelId="{B6423AFA-D065-47A2-8237-F3A18F3E2528}" type="parTrans" cxnId="{7EC0794F-5E2B-4CB4-A59C-7C456AB9E18D}">
      <dgm:prSet/>
      <dgm:spPr/>
    </dgm:pt>
    <dgm:pt modelId="{CE782479-806E-490E-B40F-B7DBFE1EDCE1}" type="sibTrans" cxnId="{7EC0794F-5E2B-4CB4-A59C-7C456AB9E18D}">
      <dgm:prSet/>
      <dgm:spPr/>
    </dgm:pt>
    <dgm:pt modelId="{A332D1CF-C247-4040-8D61-4FC5C1DB6978}" type="pres">
      <dgm:prSet presAssocID="{0323127A-4B79-4856-A766-CF253097E378}" presName="Name0" presStyleCnt="0">
        <dgm:presLayoutVars>
          <dgm:chMax val="7"/>
          <dgm:chPref val="7"/>
          <dgm:dir/>
        </dgm:presLayoutVars>
      </dgm:prSet>
      <dgm:spPr/>
    </dgm:pt>
    <dgm:pt modelId="{87AAC968-1D49-4F61-8829-935443628C6A}" type="pres">
      <dgm:prSet presAssocID="{0323127A-4B79-4856-A766-CF253097E378}" presName="Name1" presStyleCnt="0"/>
      <dgm:spPr/>
    </dgm:pt>
    <dgm:pt modelId="{0EC31ABE-158D-4904-8AB3-505216915308}" type="pres">
      <dgm:prSet presAssocID="{0323127A-4B79-4856-A766-CF253097E378}" presName="cycle" presStyleCnt="0"/>
      <dgm:spPr/>
    </dgm:pt>
    <dgm:pt modelId="{43618F12-E3CC-46B2-B5FE-CCC586C1075E}" type="pres">
      <dgm:prSet presAssocID="{0323127A-4B79-4856-A766-CF253097E378}" presName="srcNode" presStyleLbl="node1" presStyleIdx="0" presStyleCnt="5"/>
      <dgm:spPr/>
    </dgm:pt>
    <dgm:pt modelId="{2F7ADF8D-6D40-46BB-91EF-4AC9FA071643}" type="pres">
      <dgm:prSet presAssocID="{0323127A-4B79-4856-A766-CF253097E378}" presName="conn" presStyleLbl="parChTrans1D2" presStyleIdx="0" presStyleCnt="1"/>
      <dgm:spPr/>
    </dgm:pt>
    <dgm:pt modelId="{A2982A38-64B5-4C9D-AED9-93A7C90E542D}" type="pres">
      <dgm:prSet presAssocID="{0323127A-4B79-4856-A766-CF253097E378}" presName="extraNode" presStyleLbl="node1" presStyleIdx="0" presStyleCnt="5"/>
      <dgm:spPr/>
    </dgm:pt>
    <dgm:pt modelId="{EB383C33-63DC-46D1-A180-329085F0572D}" type="pres">
      <dgm:prSet presAssocID="{0323127A-4B79-4856-A766-CF253097E378}" presName="dstNode" presStyleLbl="node1" presStyleIdx="0" presStyleCnt="5"/>
      <dgm:spPr/>
    </dgm:pt>
    <dgm:pt modelId="{89CF4F32-C4CC-4AE4-9402-B79218DAFDD6}" type="pres">
      <dgm:prSet presAssocID="{7C353162-A3D7-4921-BA50-C74D137420B3}" presName="text_1" presStyleLbl="node1" presStyleIdx="0" presStyleCnt="5">
        <dgm:presLayoutVars>
          <dgm:bulletEnabled val="1"/>
        </dgm:presLayoutVars>
      </dgm:prSet>
      <dgm:spPr/>
    </dgm:pt>
    <dgm:pt modelId="{8A729D9D-4312-496B-9CFD-7B383FEC7E15}" type="pres">
      <dgm:prSet presAssocID="{7C353162-A3D7-4921-BA50-C74D137420B3}" presName="accent_1" presStyleCnt="0"/>
      <dgm:spPr/>
    </dgm:pt>
    <dgm:pt modelId="{7700385D-D68D-4BE5-9D3F-9BBAAE21867A}" type="pres">
      <dgm:prSet presAssocID="{7C353162-A3D7-4921-BA50-C74D137420B3}" presName="accentRepeatNode" presStyleLbl="solidFgAcc1" presStyleIdx="0" presStyleCnt="5"/>
      <dgm:spPr/>
    </dgm:pt>
    <dgm:pt modelId="{968B91E4-0C87-42EC-90C9-BB614060927C}" type="pres">
      <dgm:prSet presAssocID="{A347A71B-0A78-40BB-B5C3-432A8A1FC9B5}" presName="text_2" presStyleLbl="node1" presStyleIdx="1" presStyleCnt="5">
        <dgm:presLayoutVars>
          <dgm:bulletEnabled val="1"/>
        </dgm:presLayoutVars>
      </dgm:prSet>
      <dgm:spPr/>
    </dgm:pt>
    <dgm:pt modelId="{E6AFF14B-DF9E-405C-8B0E-B9618E456A3B}" type="pres">
      <dgm:prSet presAssocID="{A347A71B-0A78-40BB-B5C3-432A8A1FC9B5}" presName="accent_2" presStyleCnt="0"/>
      <dgm:spPr/>
    </dgm:pt>
    <dgm:pt modelId="{39B4A203-9882-4953-8A5E-E0679C1E368B}" type="pres">
      <dgm:prSet presAssocID="{A347A71B-0A78-40BB-B5C3-432A8A1FC9B5}" presName="accentRepeatNode" presStyleLbl="solidFgAcc1" presStyleIdx="1" presStyleCnt="5"/>
      <dgm:spPr/>
    </dgm:pt>
    <dgm:pt modelId="{0DDFA615-332B-4FB9-A8FE-223FB0E29813}" type="pres">
      <dgm:prSet presAssocID="{05206073-F5CD-4084-BA1D-E75E8AE770EE}" presName="text_3" presStyleLbl="node1" presStyleIdx="2" presStyleCnt="5">
        <dgm:presLayoutVars>
          <dgm:bulletEnabled val="1"/>
        </dgm:presLayoutVars>
      </dgm:prSet>
      <dgm:spPr/>
    </dgm:pt>
    <dgm:pt modelId="{0ADBB9DA-47D4-4198-8B86-DBDAD3BD6127}" type="pres">
      <dgm:prSet presAssocID="{05206073-F5CD-4084-BA1D-E75E8AE770EE}" presName="accent_3" presStyleCnt="0"/>
      <dgm:spPr/>
    </dgm:pt>
    <dgm:pt modelId="{F5E8FF02-6C50-4643-BD24-238A5E149A64}" type="pres">
      <dgm:prSet presAssocID="{05206073-F5CD-4084-BA1D-E75E8AE770EE}" presName="accentRepeatNode" presStyleLbl="solidFgAcc1" presStyleIdx="2" presStyleCnt="5"/>
      <dgm:spPr/>
    </dgm:pt>
    <dgm:pt modelId="{2F91B92E-65B0-4E25-8646-10ABDE44B689}" type="pres">
      <dgm:prSet presAssocID="{21915E91-F260-40B4-980E-E2D22AC8A9E5}" presName="text_4" presStyleLbl="node1" presStyleIdx="3" presStyleCnt="5">
        <dgm:presLayoutVars>
          <dgm:bulletEnabled val="1"/>
        </dgm:presLayoutVars>
      </dgm:prSet>
      <dgm:spPr/>
    </dgm:pt>
    <dgm:pt modelId="{07D03D14-5670-4F6D-9A63-37883465622B}" type="pres">
      <dgm:prSet presAssocID="{21915E91-F260-40B4-980E-E2D22AC8A9E5}" presName="accent_4" presStyleCnt="0"/>
      <dgm:spPr/>
    </dgm:pt>
    <dgm:pt modelId="{57406AF8-ADA1-4C44-A40F-1B04C5B1D4FB}" type="pres">
      <dgm:prSet presAssocID="{21915E91-F260-40B4-980E-E2D22AC8A9E5}" presName="accentRepeatNode" presStyleLbl="solidFgAcc1" presStyleIdx="3" presStyleCnt="5"/>
      <dgm:spPr/>
    </dgm:pt>
    <dgm:pt modelId="{0271142F-053D-44D3-8732-6C03E217D4AB}" type="pres">
      <dgm:prSet presAssocID="{74CDF8A1-4F6C-4CA1-A803-90FB616F950D}" presName="text_5" presStyleLbl="node1" presStyleIdx="4" presStyleCnt="5">
        <dgm:presLayoutVars>
          <dgm:bulletEnabled val="1"/>
        </dgm:presLayoutVars>
      </dgm:prSet>
      <dgm:spPr/>
    </dgm:pt>
    <dgm:pt modelId="{14244E96-48A7-41B7-B7E4-D94A84E77070}" type="pres">
      <dgm:prSet presAssocID="{74CDF8A1-4F6C-4CA1-A803-90FB616F950D}" presName="accent_5" presStyleCnt="0"/>
      <dgm:spPr/>
    </dgm:pt>
    <dgm:pt modelId="{7D6D9681-5FA3-40E7-8E57-5758345E54EE}" type="pres">
      <dgm:prSet presAssocID="{74CDF8A1-4F6C-4CA1-A803-90FB616F950D}" presName="accentRepeatNode" presStyleLbl="solidFgAcc1" presStyleIdx="4" presStyleCnt="5"/>
      <dgm:spPr/>
    </dgm:pt>
  </dgm:ptLst>
  <dgm:cxnLst>
    <dgm:cxn modelId="{8E11BD01-FB0E-453C-AB8C-C4621E5C237B}" type="presOf" srcId="{7C353162-A3D7-4921-BA50-C74D137420B3}" destId="{89CF4F32-C4CC-4AE4-9402-B79218DAFDD6}" srcOrd="0" destOrd="0" presId="urn:microsoft.com/office/officeart/2008/layout/VerticalCurvedList"/>
    <dgm:cxn modelId="{33E82805-6BE2-41CA-8E45-A6CAC3F99472}" srcId="{0323127A-4B79-4856-A766-CF253097E378}" destId="{A347A71B-0A78-40BB-B5C3-432A8A1FC9B5}" srcOrd="1" destOrd="0" parTransId="{463F5839-1267-4DC5-8407-A642464C4EFF}" sibTransId="{0F0FEBB6-3CC5-4B8B-A735-7A7B578666E7}"/>
    <dgm:cxn modelId="{C1A04205-FCA0-469E-A5B1-0A64F838B5F6}" type="presOf" srcId="{A347A71B-0A78-40BB-B5C3-432A8A1FC9B5}" destId="{968B91E4-0C87-42EC-90C9-BB614060927C}" srcOrd="0" destOrd="0" presId="urn:microsoft.com/office/officeart/2008/layout/VerticalCurvedList"/>
    <dgm:cxn modelId="{F5D4B823-4C79-4C6F-A75B-578C6D4D0629}" type="presOf" srcId="{0323127A-4B79-4856-A766-CF253097E378}" destId="{A332D1CF-C247-4040-8D61-4FC5C1DB6978}" srcOrd="0" destOrd="0" presId="urn:microsoft.com/office/officeart/2008/layout/VerticalCurvedList"/>
    <dgm:cxn modelId="{8879AC2D-DE96-4238-80FD-A1ECC0ACE3FF}" srcId="{0323127A-4B79-4856-A766-CF253097E378}" destId="{74CDF8A1-4F6C-4CA1-A803-90FB616F950D}" srcOrd="4" destOrd="0" parTransId="{6091FA00-A613-40ED-8F57-CC427F250D6B}" sibTransId="{EDE77EE4-0CF9-4210-9911-029045C9EFF3}"/>
    <dgm:cxn modelId="{DD7CCE3A-FC67-4D19-834A-745BC7F4E1DE}" type="presOf" srcId="{74CDF8A1-4F6C-4CA1-A803-90FB616F950D}" destId="{0271142F-053D-44D3-8732-6C03E217D4AB}" srcOrd="0" destOrd="0" presId="urn:microsoft.com/office/officeart/2008/layout/VerticalCurvedList"/>
    <dgm:cxn modelId="{7EC0794F-5E2B-4CB4-A59C-7C456AB9E18D}" srcId="{0323127A-4B79-4856-A766-CF253097E378}" destId="{05206073-F5CD-4084-BA1D-E75E8AE770EE}" srcOrd="2" destOrd="0" parTransId="{B6423AFA-D065-47A2-8237-F3A18F3E2528}" sibTransId="{CE782479-806E-490E-B40F-B7DBFE1EDCE1}"/>
    <dgm:cxn modelId="{2AAA5B72-89C3-43EE-85D8-0E040392BE57}" type="presOf" srcId="{05206073-F5CD-4084-BA1D-E75E8AE770EE}" destId="{0DDFA615-332B-4FB9-A8FE-223FB0E29813}" srcOrd="0" destOrd="0" presId="urn:microsoft.com/office/officeart/2008/layout/VerticalCurvedList"/>
    <dgm:cxn modelId="{62BDCF7C-69DC-4290-AC5E-9FE92FDF9F17}" srcId="{0323127A-4B79-4856-A766-CF253097E378}" destId="{7C353162-A3D7-4921-BA50-C74D137420B3}" srcOrd="0" destOrd="0" parTransId="{BF2E8D22-E9AB-4044-919C-C94919E49FA8}" sibTransId="{CB6989DC-A9E2-4435-ADE0-9AD605320095}"/>
    <dgm:cxn modelId="{FD27087F-72AB-4819-89EE-255749920B7B}" srcId="{0323127A-4B79-4856-A766-CF253097E378}" destId="{21915E91-F260-40B4-980E-E2D22AC8A9E5}" srcOrd="3" destOrd="0" parTransId="{E1CCA850-E4F9-493C-8299-8B2594CA292D}" sibTransId="{D52F1FD6-6285-409F-9DA9-BC68DA610C44}"/>
    <dgm:cxn modelId="{E7DCE795-E632-4860-893C-E784A87A75E1}" type="presOf" srcId="{CB6989DC-A9E2-4435-ADE0-9AD605320095}" destId="{2F7ADF8D-6D40-46BB-91EF-4AC9FA071643}" srcOrd="0" destOrd="0" presId="urn:microsoft.com/office/officeart/2008/layout/VerticalCurvedList"/>
    <dgm:cxn modelId="{4E3B3BA3-3EB1-4656-B51A-10D66D4A474A}" type="presOf" srcId="{21915E91-F260-40B4-980E-E2D22AC8A9E5}" destId="{2F91B92E-65B0-4E25-8646-10ABDE44B689}" srcOrd="0" destOrd="0" presId="urn:microsoft.com/office/officeart/2008/layout/VerticalCurvedList"/>
    <dgm:cxn modelId="{1DB875A3-F8A2-493A-ABEB-455910D39A98}" type="presParOf" srcId="{A332D1CF-C247-4040-8D61-4FC5C1DB6978}" destId="{87AAC968-1D49-4F61-8829-935443628C6A}" srcOrd="0" destOrd="0" presId="urn:microsoft.com/office/officeart/2008/layout/VerticalCurvedList"/>
    <dgm:cxn modelId="{E46D38E1-04C1-40D4-999D-4448FA5E83A0}" type="presParOf" srcId="{87AAC968-1D49-4F61-8829-935443628C6A}" destId="{0EC31ABE-158D-4904-8AB3-505216915308}" srcOrd="0" destOrd="0" presId="urn:microsoft.com/office/officeart/2008/layout/VerticalCurvedList"/>
    <dgm:cxn modelId="{CFB043F6-21A5-4116-BF41-7C474DCCE621}" type="presParOf" srcId="{0EC31ABE-158D-4904-8AB3-505216915308}" destId="{43618F12-E3CC-46B2-B5FE-CCC586C1075E}" srcOrd="0" destOrd="0" presId="urn:microsoft.com/office/officeart/2008/layout/VerticalCurvedList"/>
    <dgm:cxn modelId="{34DB2EB7-DD6A-4D87-98C3-8BAED673999A}" type="presParOf" srcId="{0EC31ABE-158D-4904-8AB3-505216915308}" destId="{2F7ADF8D-6D40-46BB-91EF-4AC9FA071643}" srcOrd="1" destOrd="0" presId="urn:microsoft.com/office/officeart/2008/layout/VerticalCurvedList"/>
    <dgm:cxn modelId="{7FFCDC82-31DB-4CD9-BF74-3021E561F4EF}" type="presParOf" srcId="{0EC31ABE-158D-4904-8AB3-505216915308}" destId="{A2982A38-64B5-4C9D-AED9-93A7C90E542D}" srcOrd="2" destOrd="0" presId="urn:microsoft.com/office/officeart/2008/layout/VerticalCurvedList"/>
    <dgm:cxn modelId="{EB4CEDE7-A379-4649-8870-81EA626BA717}" type="presParOf" srcId="{0EC31ABE-158D-4904-8AB3-505216915308}" destId="{EB383C33-63DC-46D1-A180-329085F0572D}" srcOrd="3" destOrd="0" presId="urn:microsoft.com/office/officeart/2008/layout/VerticalCurvedList"/>
    <dgm:cxn modelId="{3952A346-E603-4D64-B80C-EB75ADF503E2}" type="presParOf" srcId="{87AAC968-1D49-4F61-8829-935443628C6A}" destId="{89CF4F32-C4CC-4AE4-9402-B79218DAFDD6}" srcOrd="1" destOrd="0" presId="urn:microsoft.com/office/officeart/2008/layout/VerticalCurvedList"/>
    <dgm:cxn modelId="{74590FF6-DE52-4F1A-8466-40A717158E38}" type="presParOf" srcId="{87AAC968-1D49-4F61-8829-935443628C6A}" destId="{8A729D9D-4312-496B-9CFD-7B383FEC7E15}" srcOrd="2" destOrd="0" presId="urn:microsoft.com/office/officeart/2008/layout/VerticalCurvedList"/>
    <dgm:cxn modelId="{658857F2-A171-4A78-BAB6-B539AD21B0EC}" type="presParOf" srcId="{8A729D9D-4312-496B-9CFD-7B383FEC7E15}" destId="{7700385D-D68D-4BE5-9D3F-9BBAAE21867A}" srcOrd="0" destOrd="0" presId="urn:microsoft.com/office/officeart/2008/layout/VerticalCurvedList"/>
    <dgm:cxn modelId="{15F718B8-7694-4201-A6CA-890A1602419B}" type="presParOf" srcId="{87AAC968-1D49-4F61-8829-935443628C6A}" destId="{968B91E4-0C87-42EC-90C9-BB614060927C}" srcOrd="3" destOrd="0" presId="urn:microsoft.com/office/officeart/2008/layout/VerticalCurvedList"/>
    <dgm:cxn modelId="{0CEFF334-D7D3-48F6-998B-3A520469AD7E}" type="presParOf" srcId="{87AAC968-1D49-4F61-8829-935443628C6A}" destId="{E6AFF14B-DF9E-405C-8B0E-B9618E456A3B}" srcOrd="4" destOrd="0" presId="urn:microsoft.com/office/officeart/2008/layout/VerticalCurvedList"/>
    <dgm:cxn modelId="{5D1AD4D9-013B-4C0A-BB10-0C05DD3377C2}" type="presParOf" srcId="{E6AFF14B-DF9E-405C-8B0E-B9618E456A3B}" destId="{39B4A203-9882-4953-8A5E-E0679C1E368B}" srcOrd="0" destOrd="0" presId="urn:microsoft.com/office/officeart/2008/layout/VerticalCurvedList"/>
    <dgm:cxn modelId="{5B9973D7-565E-48BD-B537-1B526A7462AC}" type="presParOf" srcId="{87AAC968-1D49-4F61-8829-935443628C6A}" destId="{0DDFA615-332B-4FB9-A8FE-223FB0E29813}" srcOrd="5" destOrd="0" presId="urn:microsoft.com/office/officeart/2008/layout/VerticalCurvedList"/>
    <dgm:cxn modelId="{1A98A652-C166-4A78-8AFE-B051B8DC54E5}" type="presParOf" srcId="{87AAC968-1D49-4F61-8829-935443628C6A}" destId="{0ADBB9DA-47D4-4198-8B86-DBDAD3BD6127}" srcOrd="6" destOrd="0" presId="urn:microsoft.com/office/officeart/2008/layout/VerticalCurvedList"/>
    <dgm:cxn modelId="{F61E77B2-E4A3-41F6-AAE2-8C62DE1B6355}" type="presParOf" srcId="{0ADBB9DA-47D4-4198-8B86-DBDAD3BD6127}" destId="{F5E8FF02-6C50-4643-BD24-238A5E149A64}" srcOrd="0" destOrd="0" presId="urn:microsoft.com/office/officeart/2008/layout/VerticalCurvedList"/>
    <dgm:cxn modelId="{A6403E4C-1784-4575-90F0-715650DA29D0}" type="presParOf" srcId="{87AAC968-1D49-4F61-8829-935443628C6A}" destId="{2F91B92E-65B0-4E25-8646-10ABDE44B689}" srcOrd="7" destOrd="0" presId="urn:microsoft.com/office/officeart/2008/layout/VerticalCurvedList"/>
    <dgm:cxn modelId="{5FB93AE4-0590-418B-AA5B-6E1C310BF2AC}" type="presParOf" srcId="{87AAC968-1D49-4F61-8829-935443628C6A}" destId="{07D03D14-5670-4F6D-9A63-37883465622B}" srcOrd="8" destOrd="0" presId="urn:microsoft.com/office/officeart/2008/layout/VerticalCurvedList"/>
    <dgm:cxn modelId="{8379B010-BCF7-46B4-BA36-85C6952106CF}" type="presParOf" srcId="{07D03D14-5670-4F6D-9A63-37883465622B}" destId="{57406AF8-ADA1-4C44-A40F-1B04C5B1D4FB}" srcOrd="0" destOrd="0" presId="urn:microsoft.com/office/officeart/2008/layout/VerticalCurvedList"/>
    <dgm:cxn modelId="{5B2141AC-8246-497B-BCC5-798774330B45}" type="presParOf" srcId="{87AAC968-1D49-4F61-8829-935443628C6A}" destId="{0271142F-053D-44D3-8732-6C03E217D4AB}" srcOrd="9" destOrd="0" presId="urn:microsoft.com/office/officeart/2008/layout/VerticalCurvedList"/>
    <dgm:cxn modelId="{90146AEC-594C-457D-911E-C9394A949C3F}" type="presParOf" srcId="{87AAC968-1D49-4F61-8829-935443628C6A}" destId="{14244E96-48A7-41B7-B7E4-D94A84E77070}" srcOrd="10" destOrd="0" presId="urn:microsoft.com/office/officeart/2008/layout/VerticalCurvedList"/>
    <dgm:cxn modelId="{55D5E6C1-5D80-4491-BCB4-544B782684B0}" type="presParOf" srcId="{14244E96-48A7-41B7-B7E4-D94A84E77070}" destId="{7D6D9681-5FA3-40E7-8E57-5758345E54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74881-EC14-4139-B16F-E2869CAFE7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3C6822BF-0D51-481A-A15C-6B2417AEDFB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err="1"/>
            <a:t>Économie</a:t>
          </a:r>
          <a:endParaRPr lang="en-DE"/>
        </a:p>
      </dgm:t>
    </dgm:pt>
    <dgm:pt modelId="{D6DD45B1-B093-414A-B222-F1737F0A4D32}" type="parTrans" cxnId="{59243CC0-60E2-4844-AC2A-B718CD225437}">
      <dgm:prSet/>
      <dgm:spPr/>
      <dgm:t>
        <a:bodyPr/>
        <a:lstStyle/>
        <a:p>
          <a:endParaRPr lang="en-DE"/>
        </a:p>
      </dgm:t>
    </dgm:pt>
    <dgm:pt modelId="{CD78C4E3-9C9E-477B-9406-6770BB74139E}" type="sibTrans" cxnId="{59243CC0-60E2-4844-AC2A-B718CD225437}">
      <dgm:prSet/>
      <dgm:spPr/>
      <dgm:t>
        <a:bodyPr/>
        <a:lstStyle/>
        <a:p>
          <a:endParaRPr lang="en-DE"/>
        </a:p>
      </dgm:t>
    </dgm:pt>
    <dgm:pt modelId="{E73AE1AF-BFE7-45C2-A3E4-3FC85DF0F272}">
      <dgm:prSet/>
      <dgm:spPr/>
      <dgm:t>
        <a:bodyPr/>
        <a:lstStyle/>
        <a:p>
          <a:r>
            <a:rPr lang="en-US"/>
            <a:t>Cloud</a:t>
          </a:r>
          <a:endParaRPr lang="en-DE"/>
        </a:p>
      </dgm:t>
    </dgm:pt>
    <dgm:pt modelId="{88D4B6D9-8ADC-46C6-8432-3641E2EFD4C5}" type="parTrans" cxnId="{69077464-04BF-4593-8330-D8CA0917CDBC}">
      <dgm:prSet/>
      <dgm:spPr/>
      <dgm:t>
        <a:bodyPr/>
        <a:lstStyle/>
        <a:p>
          <a:endParaRPr lang="en-DE"/>
        </a:p>
      </dgm:t>
    </dgm:pt>
    <dgm:pt modelId="{FB3E2DA0-849D-4F1E-B6AA-C99ED58E82AA}" type="sibTrans" cxnId="{69077464-04BF-4593-8330-D8CA0917CDBC}">
      <dgm:prSet/>
      <dgm:spPr/>
      <dgm:t>
        <a:bodyPr/>
        <a:lstStyle/>
        <a:p>
          <a:endParaRPr lang="en-DE"/>
        </a:p>
      </dgm:t>
    </dgm:pt>
    <dgm:pt modelId="{C6EA288F-929D-4DCD-BE41-1C0A74E888CD}">
      <dgm:prSet/>
      <dgm:spPr/>
      <dgm:t>
        <a:bodyPr/>
        <a:lstStyle/>
        <a:p>
          <a:r>
            <a:rPr lang="en-US"/>
            <a:t>Conteneurs</a:t>
          </a:r>
          <a:endParaRPr lang="en-DE"/>
        </a:p>
      </dgm:t>
    </dgm:pt>
    <dgm:pt modelId="{BA284C67-2524-4BBF-A35B-1ED4164F1DB1}" type="parTrans" cxnId="{C1A14AD1-9522-4348-9536-C05DD346D9E8}">
      <dgm:prSet/>
      <dgm:spPr/>
      <dgm:t>
        <a:bodyPr/>
        <a:lstStyle/>
        <a:p>
          <a:endParaRPr lang="en-DE"/>
        </a:p>
      </dgm:t>
    </dgm:pt>
    <dgm:pt modelId="{E4B73F7F-D9C6-4C21-9B13-7C1412FE2353}" type="sibTrans" cxnId="{C1A14AD1-9522-4348-9536-C05DD346D9E8}">
      <dgm:prSet/>
      <dgm:spPr/>
      <dgm:t>
        <a:bodyPr/>
        <a:lstStyle/>
        <a:p>
          <a:endParaRPr lang="en-DE"/>
        </a:p>
      </dgm:t>
    </dgm:pt>
    <dgm:pt modelId="{7F9A7C15-F6EB-40D5-AA94-75D9E8C44C95}">
      <dgm:prSet/>
      <dgm:spPr/>
      <dgm:t>
        <a:bodyPr/>
        <a:lstStyle/>
        <a:p>
          <a:r>
            <a:rPr lang="en-US"/>
            <a:t>Automatisation</a:t>
          </a:r>
          <a:endParaRPr lang="en-DE"/>
        </a:p>
      </dgm:t>
    </dgm:pt>
    <dgm:pt modelId="{5BD6B20F-A4C4-4729-8327-CB897F1FCBD0}" type="parTrans" cxnId="{356DC033-90AD-43EE-9A41-379A6465D5D0}">
      <dgm:prSet/>
      <dgm:spPr/>
      <dgm:t>
        <a:bodyPr/>
        <a:lstStyle/>
        <a:p>
          <a:endParaRPr lang="en-DE"/>
        </a:p>
      </dgm:t>
    </dgm:pt>
    <dgm:pt modelId="{E10A5B43-B104-4CDF-95BF-66F4C65337F9}" type="sibTrans" cxnId="{356DC033-90AD-43EE-9A41-379A6465D5D0}">
      <dgm:prSet/>
      <dgm:spPr/>
      <dgm:t>
        <a:bodyPr/>
        <a:lstStyle/>
        <a:p>
          <a:endParaRPr lang="en-DE"/>
        </a:p>
      </dgm:t>
    </dgm:pt>
    <dgm:pt modelId="{27729140-AADF-44BC-8BD6-CB14A974A0E1}" type="pres">
      <dgm:prSet presAssocID="{32C74881-EC14-4139-B16F-E2869CAFE7B0}" presName="diagram" presStyleCnt="0">
        <dgm:presLayoutVars>
          <dgm:dir/>
          <dgm:resizeHandles val="exact"/>
        </dgm:presLayoutVars>
      </dgm:prSet>
      <dgm:spPr/>
    </dgm:pt>
    <dgm:pt modelId="{AD604D4E-77AA-494E-BA69-BFE6015B4505}" type="pres">
      <dgm:prSet presAssocID="{3C6822BF-0D51-481A-A15C-6B2417AEDFB8}" presName="node" presStyleLbl="node1" presStyleIdx="0" presStyleCnt="4">
        <dgm:presLayoutVars>
          <dgm:bulletEnabled val="1"/>
        </dgm:presLayoutVars>
      </dgm:prSet>
      <dgm:spPr/>
    </dgm:pt>
    <dgm:pt modelId="{BFD54F72-FE07-43DE-B36B-D276D65459DC}" type="pres">
      <dgm:prSet presAssocID="{CD78C4E3-9C9E-477B-9406-6770BB74139E}" presName="sibTrans" presStyleCnt="0"/>
      <dgm:spPr/>
    </dgm:pt>
    <dgm:pt modelId="{CC454361-92A5-412D-AA8C-E16DFD442F93}" type="pres">
      <dgm:prSet presAssocID="{E73AE1AF-BFE7-45C2-A3E4-3FC85DF0F272}" presName="node" presStyleLbl="node1" presStyleIdx="1" presStyleCnt="4">
        <dgm:presLayoutVars>
          <dgm:bulletEnabled val="1"/>
        </dgm:presLayoutVars>
      </dgm:prSet>
      <dgm:spPr/>
    </dgm:pt>
    <dgm:pt modelId="{0385B99A-E8F3-4F0F-9FC0-111569EDA79B}" type="pres">
      <dgm:prSet presAssocID="{FB3E2DA0-849D-4F1E-B6AA-C99ED58E82AA}" presName="sibTrans" presStyleCnt="0"/>
      <dgm:spPr/>
    </dgm:pt>
    <dgm:pt modelId="{6E1F11E8-7277-4AC5-B642-A6B71924A3E6}" type="pres">
      <dgm:prSet presAssocID="{C6EA288F-929D-4DCD-BE41-1C0A74E888CD}" presName="node" presStyleLbl="node1" presStyleIdx="2" presStyleCnt="4">
        <dgm:presLayoutVars>
          <dgm:bulletEnabled val="1"/>
        </dgm:presLayoutVars>
      </dgm:prSet>
      <dgm:spPr/>
    </dgm:pt>
    <dgm:pt modelId="{70B13DAA-6459-48B5-B3E9-A8F1E85651BA}" type="pres">
      <dgm:prSet presAssocID="{E4B73F7F-D9C6-4C21-9B13-7C1412FE2353}" presName="sibTrans" presStyleCnt="0"/>
      <dgm:spPr/>
    </dgm:pt>
    <dgm:pt modelId="{8F2A5E98-A58E-430A-B476-893AA7D46BB2}" type="pres">
      <dgm:prSet presAssocID="{7F9A7C15-F6EB-40D5-AA94-75D9E8C44C95}" presName="node" presStyleLbl="node1" presStyleIdx="3" presStyleCnt="4">
        <dgm:presLayoutVars>
          <dgm:bulletEnabled val="1"/>
        </dgm:presLayoutVars>
      </dgm:prSet>
      <dgm:spPr/>
    </dgm:pt>
  </dgm:ptLst>
  <dgm:cxnLst>
    <dgm:cxn modelId="{356DC033-90AD-43EE-9A41-379A6465D5D0}" srcId="{32C74881-EC14-4139-B16F-E2869CAFE7B0}" destId="{7F9A7C15-F6EB-40D5-AA94-75D9E8C44C95}" srcOrd="3" destOrd="0" parTransId="{5BD6B20F-A4C4-4729-8327-CB897F1FCBD0}" sibTransId="{E10A5B43-B104-4CDF-95BF-66F4C65337F9}"/>
    <dgm:cxn modelId="{6CC93C38-3804-4C88-B0D5-D81AB352B6CC}" type="presOf" srcId="{E73AE1AF-BFE7-45C2-A3E4-3FC85DF0F272}" destId="{CC454361-92A5-412D-AA8C-E16DFD442F93}" srcOrd="0" destOrd="0" presId="urn:microsoft.com/office/officeart/2005/8/layout/default"/>
    <dgm:cxn modelId="{69077464-04BF-4593-8330-D8CA0917CDBC}" srcId="{32C74881-EC14-4139-B16F-E2869CAFE7B0}" destId="{E73AE1AF-BFE7-45C2-A3E4-3FC85DF0F272}" srcOrd="1" destOrd="0" parTransId="{88D4B6D9-8ADC-46C6-8432-3641E2EFD4C5}" sibTransId="{FB3E2DA0-849D-4F1E-B6AA-C99ED58E82AA}"/>
    <dgm:cxn modelId="{1481676F-481A-4503-A826-476F6C905D56}" type="presOf" srcId="{3C6822BF-0D51-481A-A15C-6B2417AEDFB8}" destId="{AD604D4E-77AA-494E-BA69-BFE6015B4505}" srcOrd="0" destOrd="0" presId="urn:microsoft.com/office/officeart/2005/8/layout/default"/>
    <dgm:cxn modelId="{C43F2182-A62E-44EC-A158-A2912A3962FA}" type="presOf" srcId="{32C74881-EC14-4139-B16F-E2869CAFE7B0}" destId="{27729140-AADF-44BC-8BD6-CB14A974A0E1}" srcOrd="0" destOrd="0" presId="urn:microsoft.com/office/officeart/2005/8/layout/default"/>
    <dgm:cxn modelId="{07BD3B9C-4B1F-41E4-A4BE-4BA309A5B596}" type="presOf" srcId="{C6EA288F-929D-4DCD-BE41-1C0A74E888CD}" destId="{6E1F11E8-7277-4AC5-B642-A6B71924A3E6}" srcOrd="0" destOrd="0" presId="urn:microsoft.com/office/officeart/2005/8/layout/default"/>
    <dgm:cxn modelId="{59243CC0-60E2-4844-AC2A-B718CD225437}" srcId="{32C74881-EC14-4139-B16F-E2869CAFE7B0}" destId="{3C6822BF-0D51-481A-A15C-6B2417AEDFB8}" srcOrd="0" destOrd="0" parTransId="{D6DD45B1-B093-414A-B222-F1737F0A4D32}" sibTransId="{CD78C4E3-9C9E-477B-9406-6770BB74139E}"/>
    <dgm:cxn modelId="{C1A14AD1-9522-4348-9536-C05DD346D9E8}" srcId="{32C74881-EC14-4139-B16F-E2869CAFE7B0}" destId="{C6EA288F-929D-4DCD-BE41-1C0A74E888CD}" srcOrd="2" destOrd="0" parTransId="{BA284C67-2524-4BBF-A35B-1ED4164F1DB1}" sibTransId="{E4B73F7F-D9C6-4C21-9B13-7C1412FE2353}"/>
    <dgm:cxn modelId="{D01254FB-AC36-46DD-BE7F-DFB169E2E7AA}" type="presOf" srcId="{7F9A7C15-F6EB-40D5-AA94-75D9E8C44C95}" destId="{8F2A5E98-A58E-430A-B476-893AA7D46BB2}" srcOrd="0" destOrd="0" presId="urn:microsoft.com/office/officeart/2005/8/layout/default"/>
    <dgm:cxn modelId="{347697EA-5E88-4EBC-8FD3-E9D3A297D1D6}" type="presParOf" srcId="{27729140-AADF-44BC-8BD6-CB14A974A0E1}" destId="{AD604D4E-77AA-494E-BA69-BFE6015B4505}" srcOrd="0" destOrd="0" presId="urn:microsoft.com/office/officeart/2005/8/layout/default"/>
    <dgm:cxn modelId="{C3BFFBD2-927F-49B0-8028-15A7896C7C9F}" type="presParOf" srcId="{27729140-AADF-44BC-8BD6-CB14A974A0E1}" destId="{BFD54F72-FE07-43DE-B36B-D276D65459DC}" srcOrd="1" destOrd="0" presId="urn:microsoft.com/office/officeart/2005/8/layout/default"/>
    <dgm:cxn modelId="{F69B1F96-C99C-48A2-87ED-A376CB990E03}" type="presParOf" srcId="{27729140-AADF-44BC-8BD6-CB14A974A0E1}" destId="{CC454361-92A5-412D-AA8C-E16DFD442F93}" srcOrd="2" destOrd="0" presId="urn:microsoft.com/office/officeart/2005/8/layout/default"/>
    <dgm:cxn modelId="{7C1ACBDD-AC6A-402F-B8E1-88F9FF3C8ABB}" type="presParOf" srcId="{27729140-AADF-44BC-8BD6-CB14A974A0E1}" destId="{0385B99A-E8F3-4F0F-9FC0-111569EDA79B}" srcOrd="3" destOrd="0" presId="urn:microsoft.com/office/officeart/2005/8/layout/default"/>
    <dgm:cxn modelId="{620395B0-37A8-4BBA-A920-82FC8D58B454}" type="presParOf" srcId="{27729140-AADF-44BC-8BD6-CB14A974A0E1}" destId="{6E1F11E8-7277-4AC5-B642-A6B71924A3E6}" srcOrd="4" destOrd="0" presId="urn:microsoft.com/office/officeart/2005/8/layout/default"/>
    <dgm:cxn modelId="{528FB0E2-6A26-4B8A-A239-94500C23B1DC}" type="presParOf" srcId="{27729140-AADF-44BC-8BD6-CB14A974A0E1}" destId="{70B13DAA-6459-48B5-B3E9-A8F1E85651BA}" srcOrd="5" destOrd="0" presId="urn:microsoft.com/office/officeart/2005/8/layout/default"/>
    <dgm:cxn modelId="{4CAC66A8-B3BA-46F3-8B36-20CE18013BAA}" type="presParOf" srcId="{27729140-AADF-44BC-8BD6-CB14A974A0E1}" destId="{8F2A5E98-A58E-430A-B476-893AA7D46BB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20369-017C-464B-8888-02AC7C9534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642E8A5A-8BCA-4403-B393-82D25E75773E}">
      <dgm:prSet phldrT="[Text]"/>
      <dgm:spPr/>
      <dgm:t>
        <a:bodyPr/>
        <a:lstStyle/>
        <a:p>
          <a:r>
            <a:rPr lang="en-US" err="1"/>
            <a:t>Automatisation</a:t>
          </a:r>
          <a:endParaRPr lang="en-DE"/>
        </a:p>
      </dgm:t>
    </dgm:pt>
    <dgm:pt modelId="{197E3CE3-00C3-4BB1-879E-FC0A1CE23745}" type="parTrans" cxnId="{06303D66-8B6E-4893-9776-0C5C1673E004}">
      <dgm:prSet/>
      <dgm:spPr/>
      <dgm:t>
        <a:bodyPr/>
        <a:lstStyle/>
        <a:p>
          <a:endParaRPr lang="en-DE"/>
        </a:p>
      </dgm:t>
    </dgm:pt>
    <dgm:pt modelId="{FC9D60CA-7842-4E8F-BE8F-6B45C24FB9F3}" type="sibTrans" cxnId="{06303D66-8B6E-4893-9776-0C5C1673E004}">
      <dgm:prSet/>
      <dgm:spPr/>
      <dgm:t>
        <a:bodyPr/>
        <a:lstStyle/>
        <a:p>
          <a:endParaRPr lang="en-DE"/>
        </a:p>
      </dgm:t>
    </dgm:pt>
    <dgm:pt modelId="{087CBEFB-4AA3-4783-8437-AADD76DA0B2A}">
      <dgm:prSet phldrT="[Text]"/>
      <dgm:spPr/>
      <dgm:t>
        <a:bodyPr/>
        <a:lstStyle/>
        <a:p>
          <a:r>
            <a:rPr lang="en-US" err="1"/>
            <a:t>Fiabilité</a:t>
          </a:r>
          <a:endParaRPr lang="en-DE"/>
        </a:p>
      </dgm:t>
    </dgm:pt>
    <dgm:pt modelId="{319622AD-FEE5-4AA2-8924-2BC8BC2F5048}" type="parTrans" cxnId="{CAE05745-E5FB-46E9-BB69-DED46BAE6615}">
      <dgm:prSet/>
      <dgm:spPr/>
      <dgm:t>
        <a:bodyPr/>
        <a:lstStyle/>
        <a:p>
          <a:endParaRPr lang="en-DE"/>
        </a:p>
      </dgm:t>
    </dgm:pt>
    <dgm:pt modelId="{69333534-C61A-4102-8DAB-5E56FEADF998}" type="sibTrans" cxnId="{CAE05745-E5FB-46E9-BB69-DED46BAE6615}">
      <dgm:prSet/>
      <dgm:spPr/>
      <dgm:t>
        <a:bodyPr/>
        <a:lstStyle/>
        <a:p>
          <a:endParaRPr lang="en-DE"/>
        </a:p>
      </dgm:t>
    </dgm:pt>
    <dgm:pt modelId="{67C26380-93B2-467C-800B-A8241CAB12DB}">
      <dgm:prSet phldrT="[Text]"/>
      <dgm:spPr/>
      <dgm:t>
        <a:bodyPr/>
        <a:lstStyle/>
        <a:p>
          <a:r>
            <a:rPr lang="en-US" err="1"/>
            <a:t>Sécurité</a:t>
          </a:r>
          <a:endParaRPr lang="en-DE"/>
        </a:p>
      </dgm:t>
    </dgm:pt>
    <dgm:pt modelId="{0F461EC4-F85E-411C-B31B-D7A2420CDB3E}" type="parTrans" cxnId="{FBA80765-723F-4D42-A6AD-7230F4890B86}">
      <dgm:prSet/>
      <dgm:spPr/>
      <dgm:t>
        <a:bodyPr/>
        <a:lstStyle/>
        <a:p>
          <a:endParaRPr lang="en-DE"/>
        </a:p>
      </dgm:t>
    </dgm:pt>
    <dgm:pt modelId="{23C153C4-A2F5-471A-B26C-AF4271639A91}" type="sibTrans" cxnId="{FBA80765-723F-4D42-A6AD-7230F4890B86}">
      <dgm:prSet/>
      <dgm:spPr/>
      <dgm:t>
        <a:bodyPr/>
        <a:lstStyle/>
        <a:p>
          <a:endParaRPr lang="en-DE"/>
        </a:p>
      </dgm:t>
    </dgm:pt>
    <dgm:pt modelId="{1DF57E1D-6946-4D53-B33C-98F195A0D2BA}">
      <dgm:prSet phldrT="[Text]"/>
      <dgm:spPr/>
      <dgm:t>
        <a:bodyPr/>
        <a:lstStyle/>
        <a:p>
          <a:r>
            <a:rPr lang="de-LU" err="1"/>
            <a:t>Agilité</a:t>
          </a:r>
          <a:endParaRPr lang="en-DE"/>
        </a:p>
      </dgm:t>
    </dgm:pt>
    <dgm:pt modelId="{1CB506C0-8D65-4F70-A157-6E41DE2DBA17}" type="parTrans" cxnId="{A25135FD-7BFE-432C-961F-7E20E6A5CD52}">
      <dgm:prSet/>
      <dgm:spPr/>
      <dgm:t>
        <a:bodyPr/>
        <a:lstStyle/>
        <a:p>
          <a:endParaRPr lang="en-DE"/>
        </a:p>
      </dgm:t>
    </dgm:pt>
    <dgm:pt modelId="{DB39C117-3AB1-4D5B-814D-9B9224653174}" type="sibTrans" cxnId="{A25135FD-7BFE-432C-961F-7E20E6A5CD52}">
      <dgm:prSet/>
      <dgm:spPr/>
      <dgm:t>
        <a:bodyPr/>
        <a:lstStyle/>
        <a:p>
          <a:endParaRPr lang="en-DE"/>
        </a:p>
      </dgm:t>
    </dgm:pt>
    <dgm:pt modelId="{8AD85E0E-C5B7-4D20-84B6-0ACDCABB6C53}" type="pres">
      <dgm:prSet presAssocID="{FBC20369-017C-464B-8888-02AC7C953446}" presName="Name0" presStyleCnt="0">
        <dgm:presLayoutVars>
          <dgm:chMax val="7"/>
          <dgm:chPref val="7"/>
          <dgm:dir/>
        </dgm:presLayoutVars>
      </dgm:prSet>
      <dgm:spPr/>
    </dgm:pt>
    <dgm:pt modelId="{C5596FA2-6771-4BBE-99A6-CDD9155EB18B}" type="pres">
      <dgm:prSet presAssocID="{FBC20369-017C-464B-8888-02AC7C953446}" presName="Name1" presStyleCnt="0"/>
      <dgm:spPr/>
    </dgm:pt>
    <dgm:pt modelId="{89D24ED1-594C-4939-B486-C26AF448D1C3}" type="pres">
      <dgm:prSet presAssocID="{FBC20369-017C-464B-8888-02AC7C953446}" presName="cycle" presStyleCnt="0"/>
      <dgm:spPr/>
    </dgm:pt>
    <dgm:pt modelId="{280B790B-3478-4290-8405-7BBD699E1F2E}" type="pres">
      <dgm:prSet presAssocID="{FBC20369-017C-464B-8888-02AC7C953446}" presName="srcNode" presStyleLbl="node1" presStyleIdx="0" presStyleCnt="4"/>
      <dgm:spPr/>
    </dgm:pt>
    <dgm:pt modelId="{C36BAA6D-DF3E-478A-9BB1-FC5353912DCA}" type="pres">
      <dgm:prSet presAssocID="{FBC20369-017C-464B-8888-02AC7C953446}" presName="conn" presStyleLbl="parChTrans1D2" presStyleIdx="0" presStyleCnt="1"/>
      <dgm:spPr/>
    </dgm:pt>
    <dgm:pt modelId="{37990F69-C0F4-4B03-BF5D-DBF16BC94D2E}" type="pres">
      <dgm:prSet presAssocID="{FBC20369-017C-464B-8888-02AC7C953446}" presName="extraNode" presStyleLbl="node1" presStyleIdx="0" presStyleCnt="4"/>
      <dgm:spPr/>
    </dgm:pt>
    <dgm:pt modelId="{A8954639-DC68-4FD2-BF4A-22417F4208A8}" type="pres">
      <dgm:prSet presAssocID="{FBC20369-017C-464B-8888-02AC7C953446}" presName="dstNode" presStyleLbl="node1" presStyleIdx="0" presStyleCnt="4"/>
      <dgm:spPr/>
    </dgm:pt>
    <dgm:pt modelId="{B370B0B3-11DE-4A20-97EF-AFC461A85004}" type="pres">
      <dgm:prSet presAssocID="{642E8A5A-8BCA-4403-B393-82D25E75773E}" presName="text_1" presStyleLbl="node1" presStyleIdx="0" presStyleCnt="4">
        <dgm:presLayoutVars>
          <dgm:bulletEnabled val="1"/>
        </dgm:presLayoutVars>
      </dgm:prSet>
      <dgm:spPr/>
    </dgm:pt>
    <dgm:pt modelId="{F2F77426-48C0-42B9-BA0D-23695BEEBE9F}" type="pres">
      <dgm:prSet presAssocID="{642E8A5A-8BCA-4403-B393-82D25E75773E}" presName="accent_1" presStyleCnt="0"/>
      <dgm:spPr/>
    </dgm:pt>
    <dgm:pt modelId="{A6267D85-9850-4A29-B22D-79FC90342349}" type="pres">
      <dgm:prSet presAssocID="{642E8A5A-8BCA-4403-B393-82D25E75773E}" presName="accentRepeatNode" presStyleLbl="solidFgAcc1" presStyleIdx="0" presStyleCnt="4"/>
      <dgm:spPr/>
    </dgm:pt>
    <dgm:pt modelId="{64E5B8D8-96EF-4F2B-86F5-F22EF447C773}" type="pres">
      <dgm:prSet presAssocID="{087CBEFB-4AA3-4783-8437-AADD76DA0B2A}" presName="text_2" presStyleLbl="node1" presStyleIdx="1" presStyleCnt="4">
        <dgm:presLayoutVars>
          <dgm:bulletEnabled val="1"/>
        </dgm:presLayoutVars>
      </dgm:prSet>
      <dgm:spPr/>
    </dgm:pt>
    <dgm:pt modelId="{E2D5EFE0-7DB6-470F-AC9E-14BF060668B8}" type="pres">
      <dgm:prSet presAssocID="{087CBEFB-4AA3-4783-8437-AADD76DA0B2A}" presName="accent_2" presStyleCnt="0"/>
      <dgm:spPr/>
    </dgm:pt>
    <dgm:pt modelId="{50707960-98A7-4412-83A7-23F5D77AACF0}" type="pres">
      <dgm:prSet presAssocID="{087CBEFB-4AA3-4783-8437-AADD76DA0B2A}" presName="accentRepeatNode" presStyleLbl="solidFgAcc1" presStyleIdx="1" presStyleCnt="4"/>
      <dgm:spPr/>
    </dgm:pt>
    <dgm:pt modelId="{576320A9-3CE0-4893-A67B-9691282570B6}" type="pres">
      <dgm:prSet presAssocID="{67C26380-93B2-467C-800B-A8241CAB12DB}" presName="text_3" presStyleLbl="node1" presStyleIdx="2" presStyleCnt="4">
        <dgm:presLayoutVars>
          <dgm:bulletEnabled val="1"/>
        </dgm:presLayoutVars>
      </dgm:prSet>
      <dgm:spPr/>
    </dgm:pt>
    <dgm:pt modelId="{35172EE9-EFFB-4B8F-9803-D2D643ECB360}" type="pres">
      <dgm:prSet presAssocID="{67C26380-93B2-467C-800B-A8241CAB12DB}" presName="accent_3" presStyleCnt="0"/>
      <dgm:spPr/>
    </dgm:pt>
    <dgm:pt modelId="{F761B91B-36BC-44AF-88C1-0F5EDB329F7E}" type="pres">
      <dgm:prSet presAssocID="{67C26380-93B2-467C-800B-A8241CAB12DB}" presName="accentRepeatNode" presStyleLbl="solidFgAcc1" presStyleIdx="2" presStyleCnt="4"/>
      <dgm:spPr/>
    </dgm:pt>
    <dgm:pt modelId="{8BC3FCD4-8DBC-4E27-B56D-A17B5944A016}" type="pres">
      <dgm:prSet presAssocID="{1DF57E1D-6946-4D53-B33C-98F195A0D2BA}" presName="text_4" presStyleLbl="node1" presStyleIdx="3" presStyleCnt="4">
        <dgm:presLayoutVars>
          <dgm:bulletEnabled val="1"/>
        </dgm:presLayoutVars>
      </dgm:prSet>
      <dgm:spPr/>
    </dgm:pt>
    <dgm:pt modelId="{8E0A7BA4-A66F-403B-A2F7-F94D7FF93170}" type="pres">
      <dgm:prSet presAssocID="{1DF57E1D-6946-4D53-B33C-98F195A0D2BA}" presName="accent_4" presStyleCnt="0"/>
      <dgm:spPr/>
    </dgm:pt>
    <dgm:pt modelId="{F553A4BC-276B-4503-B36B-299A69460E50}" type="pres">
      <dgm:prSet presAssocID="{1DF57E1D-6946-4D53-B33C-98F195A0D2BA}" presName="accentRepeatNode" presStyleLbl="solidFgAcc1" presStyleIdx="3" presStyleCnt="4"/>
      <dgm:spPr/>
    </dgm:pt>
  </dgm:ptLst>
  <dgm:cxnLst>
    <dgm:cxn modelId="{FBA80765-723F-4D42-A6AD-7230F4890B86}" srcId="{FBC20369-017C-464B-8888-02AC7C953446}" destId="{67C26380-93B2-467C-800B-A8241CAB12DB}" srcOrd="2" destOrd="0" parTransId="{0F461EC4-F85E-411C-B31B-D7A2420CDB3E}" sibTransId="{23C153C4-A2F5-471A-B26C-AF4271639A91}"/>
    <dgm:cxn modelId="{CAE05745-E5FB-46E9-BB69-DED46BAE6615}" srcId="{FBC20369-017C-464B-8888-02AC7C953446}" destId="{087CBEFB-4AA3-4783-8437-AADD76DA0B2A}" srcOrd="1" destOrd="0" parTransId="{319622AD-FEE5-4AA2-8924-2BC8BC2F5048}" sibTransId="{69333534-C61A-4102-8DAB-5E56FEADF998}"/>
    <dgm:cxn modelId="{06303D66-8B6E-4893-9776-0C5C1673E004}" srcId="{FBC20369-017C-464B-8888-02AC7C953446}" destId="{642E8A5A-8BCA-4403-B393-82D25E75773E}" srcOrd="0" destOrd="0" parTransId="{197E3CE3-00C3-4BB1-879E-FC0A1CE23745}" sibTransId="{FC9D60CA-7842-4E8F-BE8F-6B45C24FB9F3}"/>
    <dgm:cxn modelId="{890DE26B-8DB4-4CA3-BB59-088C7ED48D63}" type="presOf" srcId="{1DF57E1D-6946-4D53-B33C-98F195A0D2BA}" destId="{8BC3FCD4-8DBC-4E27-B56D-A17B5944A016}" srcOrd="0" destOrd="0" presId="urn:microsoft.com/office/officeart/2008/layout/VerticalCurvedList"/>
    <dgm:cxn modelId="{1AB66B78-401A-4E35-B2A9-9A753ABE8CBD}" type="presOf" srcId="{FBC20369-017C-464B-8888-02AC7C953446}" destId="{8AD85E0E-C5B7-4D20-84B6-0ACDCABB6C53}" srcOrd="0" destOrd="0" presId="urn:microsoft.com/office/officeart/2008/layout/VerticalCurvedList"/>
    <dgm:cxn modelId="{69EBB178-D251-4AC1-B6C4-63B7A7414C46}" type="presOf" srcId="{642E8A5A-8BCA-4403-B393-82D25E75773E}" destId="{B370B0B3-11DE-4A20-97EF-AFC461A85004}" srcOrd="0" destOrd="0" presId="urn:microsoft.com/office/officeart/2008/layout/VerticalCurvedList"/>
    <dgm:cxn modelId="{06452DC0-4B92-461A-8E8D-FF0C5C8F932F}" type="presOf" srcId="{67C26380-93B2-467C-800B-A8241CAB12DB}" destId="{576320A9-3CE0-4893-A67B-9691282570B6}" srcOrd="0" destOrd="0" presId="urn:microsoft.com/office/officeart/2008/layout/VerticalCurvedList"/>
    <dgm:cxn modelId="{D0248FC5-BA62-4DB6-955A-C81E99BB4472}" type="presOf" srcId="{087CBEFB-4AA3-4783-8437-AADD76DA0B2A}" destId="{64E5B8D8-96EF-4F2B-86F5-F22EF447C773}" srcOrd="0" destOrd="0" presId="urn:microsoft.com/office/officeart/2008/layout/VerticalCurvedList"/>
    <dgm:cxn modelId="{038E93D5-B7A9-42A7-BB14-BF117811BB61}" type="presOf" srcId="{FC9D60CA-7842-4E8F-BE8F-6B45C24FB9F3}" destId="{C36BAA6D-DF3E-478A-9BB1-FC5353912DCA}" srcOrd="0" destOrd="0" presId="urn:microsoft.com/office/officeart/2008/layout/VerticalCurvedList"/>
    <dgm:cxn modelId="{A25135FD-7BFE-432C-961F-7E20E6A5CD52}" srcId="{FBC20369-017C-464B-8888-02AC7C953446}" destId="{1DF57E1D-6946-4D53-B33C-98F195A0D2BA}" srcOrd="3" destOrd="0" parTransId="{1CB506C0-8D65-4F70-A157-6E41DE2DBA17}" sibTransId="{DB39C117-3AB1-4D5B-814D-9B9224653174}"/>
    <dgm:cxn modelId="{4679F84A-FBF8-4B2E-82D8-67453D1140B3}" type="presParOf" srcId="{8AD85E0E-C5B7-4D20-84B6-0ACDCABB6C53}" destId="{C5596FA2-6771-4BBE-99A6-CDD9155EB18B}" srcOrd="0" destOrd="0" presId="urn:microsoft.com/office/officeart/2008/layout/VerticalCurvedList"/>
    <dgm:cxn modelId="{FF29C492-982D-4BAD-84FA-8226C67121D0}" type="presParOf" srcId="{C5596FA2-6771-4BBE-99A6-CDD9155EB18B}" destId="{89D24ED1-594C-4939-B486-C26AF448D1C3}" srcOrd="0" destOrd="0" presId="urn:microsoft.com/office/officeart/2008/layout/VerticalCurvedList"/>
    <dgm:cxn modelId="{B57BCE0A-519D-43A2-8551-B75925B5EC40}" type="presParOf" srcId="{89D24ED1-594C-4939-B486-C26AF448D1C3}" destId="{280B790B-3478-4290-8405-7BBD699E1F2E}" srcOrd="0" destOrd="0" presId="urn:microsoft.com/office/officeart/2008/layout/VerticalCurvedList"/>
    <dgm:cxn modelId="{2F3B8985-1B5B-4BBD-9889-709F1C71E8AB}" type="presParOf" srcId="{89D24ED1-594C-4939-B486-C26AF448D1C3}" destId="{C36BAA6D-DF3E-478A-9BB1-FC5353912DCA}" srcOrd="1" destOrd="0" presId="urn:microsoft.com/office/officeart/2008/layout/VerticalCurvedList"/>
    <dgm:cxn modelId="{5A86E649-4927-4879-AD1C-67864450C7C3}" type="presParOf" srcId="{89D24ED1-594C-4939-B486-C26AF448D1C3}" destId="{37990F69-C0F4-4B03-BF5D-DBF16BC94D2E}" srcOrd="2" destOrd="0" presId="urn:microsoft.com/office/officeart/2008/layout/VerticalCurvedList"/>
    <dgm:cxn modelId="{63E884EA-D9F9-4A00-917C-B288EDF92424}" type="presParOf" srcId="{89D24ED1-594C-4939-B486-C26AF448D1C3}" destId="{A8954639-DC68-4FD2-BF4A-22417F4208A8}" srcOrd="3" destOrd="0" presId="urn:microsoft.com/office/officeart/2008/layout/VerticalCurvedList"/>
    <dgm:cxn modelId="{84916409-BC09-4AD9-A26E-284DB2FFEE5B}" type="presParOf" srcId="{C5596FA2-6771-4BBE-99A6-CDD9155EB18B}" destId="{B370B0B3-11DE-4A20-97EF-AFC461A85004}" srcOrd="1" destOrd="0" presId="urn:microsoft.com/office/officeart/2008/layout/VerticalCurvedList"/>
    <dgm:cxn modelId="{A8E3A8A3-64C3-4A50-BF10-926EBDAAC4C6}" type="presParOf" srcId="{C5596FA2-6771-4BBE-99A6-CDD9155EB18B}" destId="{F2F77426-48C0-42B9-BA0D-23695BEEBE9F}" srcOrd="2" destOrd="0" presId="urn:microsoft.com/office/officeart/2008/layout/VerticalCurvedList"/>
    <dgm:cxn modelId="{D4260324-95B2-4863-95B4-DAB68B545C23}" type="presParOf" srcId="{F2F77426-48C0-42B9-BA0D-23695BEEBE9F}" destId="{A6267D85-9850-4A29-B22D-79FC90342349}" srcOrd="0" destOrd="0" presId="urn:microsoft.com/office/officeart/2008/layout/VerticalCurvedList"/>
    <dgm:cxn modelId="{196623FD-26C4-4CAE-86C5-9CF92992A5A4}" type="presParOf" srcId="{C5596FA2-6771-4BBE-99A6-CDD9155EB18B}" destId="{64E5B8D8-96EF-4F2B-86F5-F22EF447C773}" srcOrd="3" destOrd="0" presId="urn:microsoft.com/office/officeart/2008/layout/VerticalCurvedList"/>
    <dgm:cxn modelId="{B0158962-A4AC-4738-9A97-B5001B14978E}" type="presParOf" srcId="{C5596FA2-6771-4BBE-99A6-CDD9155EB18B}" destId="{E2D5EFE0-7DB6-470F-AC9E-14BF060668B8}" srcOrd="4" destOrd="0" presId="urn:microsoft.com/office/officeart/2008/layout/VerticalCurvedList"/>
    <dgm:cxn modelId="{5435B646-773A-499B-8CFD-57864467F9C0}" type="presParOf" srcId="{E2D5EFE0-7DB6-470F-AC9E-14BF060668B8}" destId="{50707960-98A7-4412-83A7-23F5D77AACF0}" srcOrd="0" destOrd="0" presId="urn:microsoft.com/office/officeart/2008/layout/VerticalCurvedList"/>
    <dgm:cxn modelId="{4A77AF46-1122-4B50-957F-F3451AC320EF}" type="presParOf" srcId="{C5596FA2-6771-4BBE-99A6-CDD9155EB18B}" destId="{576320A9-3CE0-4893-A67B-9691282570B6}" srcOrd="5" destOrd="0" presId="urn:microsoft.com/office/officeart/2008/layout/VerticalCurvedList"/>
    <dgm:cxn modelId="{59C4AC1A-3EF0-4F72-83F1-6BA46E5B16EB}" type="presParOf" srcId="{C5596FA2-6771-4BBE-99A6-CDD9155EB18B}" destId="{35172EE9-EFFB-4B8F-9803-D2D643ECB360}" srcOrd="6" destOrd="0" presId="urn:microsoft.com/office/officeart/2008/layout/VerticalCurvedList"/>
    <dgm:cxn modelId="{A1F7E43F-A7B8-40A8-9F38-E618562E8D5F}" type="presParOf" srcId="{35172EE9-EFFB-4B8F-9803-D2D643ECB360}" destId="{F761B91B-36BC-44AF-88C1-0F5EDB329F7E}" srcOrd="0" destOrd="0" presId="urn:microsoft.com/office/officeart/2008/layout/VerticalCurvedList"/>
    <dgm:cxn modelId="{CFD1A621-0041-4D1D-BDBF-485D26CDFE0F}" type="presParOf" srcId="{C5596FA2-6771-4BBE-99A6-CDD9155EB18B}" destId="{8BC3FCD4-8DBC-4E27-B56D-A17B5944A016}" srcOrd="7" destOrd="0" presId="urn:microsoft.com/office/officeart/2008/layout/VerticalCurvedList"/>
    <dgm:cxn modelId="{2BD1130B-F872-40C8-9201-5B0D709412AC}" type="presParOf" srcId="{C5596FA2-6771-4BBE-99A6-CDD9155EB18B}" destId="{8E0A7BA4-A66F-403B-A2F7-F94D7FF93170}" srcOrd="8" destOrd="0" presId="urn:microsoft.com/office/officeart/2008/layout/VerticalCurvedList"/>
    <dgm:cxn modelId="{59CEF3C3-E21E-45FF-A84C-F0BE9DC7EF7F}" type="presParOf" srcId="{8E0A7BA4-A66F-403B-A2F7-F94D7FF93170}" destId="{F553A4BC-276B-4503-B36B-299A69460E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ADF8D-6D40-46BB-91EF-4AC9FA071643}">
      <dsp:nvSpPr>
        <dsp:cNvPr id="0" name=""/>
        <dsp:cNvSpPr/>
      </dsp:nvSpPr>
      <dsp:spPr>
        <a:xfrm>
          <a:off x="-4808120" y="-736908"/>
          <a:ext cx="5726776" cy="5726776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F4F32-C4CC-4AE4-9402-B79218DAFDD6}">
      <dsp:nvSpPr>
        <dsp:cNvPr id="0" name=""/>
        <dsp:cNvSpPr/>
      </dsp:nvSpPr>
      <dsp:spPr>
        <a:xfrm>
          <a:off x="401999" y="265724"/>
          <a:ext cx="5919268" cy="53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0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Introduction</a:t>
          </a:r>
          <a:endParaRPr lang="en-DE" sz="2700" kern="1200"/>
        </a:p>
      </dsp:txBody>
      <dsp:txXfrm>
        <a:off x="401999" y="265724"/>
        <a:ext cx="5919268" cy="531789"/>
      </dsp:txXfrm>
    </dsp:sp>
    <dsp:sp modelId="{7700385D-D68D-4BE5-9D3F-9BBAAE21867A}">
      <dsp:nvSpPr>
        <dsp:cNvPr id="0" name=""/>
        <dsp:cNvSpPr/>
      </dsp:nvSpPr>
      <dsp:spPr>
        <a:xfrm>
          <a:off x="69630" y="199251"/>
          <a:ext cx="664737" cy="66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B91E4-0C87-42EC-90C9-BB614060927C}">
      <dsp:nvSpPr>
        <dsp:cNvPr id="0" name=""/>
        <dsp:cNvSpPr/>
      </dsp:nvSpPr>
      <dsp:spPr>
        <a:xfrm>
          <a:off x="783064" y="1063154"/>
          <a:ext cx="5538203" cy="53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08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enorite"/>
            </a:rPr>
            <a:t>Quels</a:t>
          </a:r>
          <a:r>
            <a:rPr lang="en-US" sz="2700" kern="1200"/>
            <a:t> </a:t>
          </a:r>
          <a:r>
            <a:rPr lang="en-US" sz="2700" kern="1200" err="1">
              <a:latin typeface="Tenorite"/>
            </a:rPr>
            <a:t>sont</a:t>
          </a:r>
          <a:r>
            <a:rPr lang="en-US" sz="2700" kern="1200">
              <a:latin typeface="Tenorite"/>
            </a:rPr>
            <a:t> les</a:t>
          </a:r>
          <a:r>
            <a:rPr lang="en-US" sz="2700" kern="1200"/>
            <a:t> </a:t>
          </a:r>
          <a:r>
            <a:rPr lang="en-US" sz="2700" kern="1200" err="1">
              <a:latin typeface="Tenorite"/>
            </a:rPr>
            <a:t>objectifs</a:t>
          </a:r>
          <a:r>
            <a:rPr lang="en-US" sz="2700" kern="1200">
              <a:latin typeface="Tenorite"/>
            </a:rPr>
            <a:t> </a:t>
          </a:r>
          <a:r>
            <a:rPr lang="en-US" sz="2700" kern="1200"/>
            <a:t>?</a:t>
          </a:r>
        </a:p>
      </dsp:txBody>
      <dsp:txXfrm>
        <a:off x="783064" y="1063154"/>
        <a:ext cx="5538203" cy="531789"/>
      </dsp:txXfrm>
    </dsp:sp>
    <dsp:sp modelId="{39B4A203-9882-4953-8A5E-E0679C1E368B}">
      <dsp:nvSpPr>
        <dsp:cNvPr id="0" name=""/>
        <dsp:cNvSpPr/>
      </dsp:nvSpPr>
      <dsp:spPr>
        <a:xfrm>
          <a:off x="450695" y="996680"/>
          <a:ext cx="664737" cy="66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FA615-332B-4FB9-A8FE-223FB0E29813}">
      <dsp:nvSpPr>
        <dsp:cNvPr id="0" name=""/>
        <dsp:cNvSpPr/>
      </dsp:nvSpPr>
      <dsp:spPr>
        <a:xfrm>
          <a:off x="900020" y="1860584"/>
          <a:ext cx="5421247" cy="53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08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enorite"/>
            </a:rPr>
            <a:t>Planification et </a:t>
          </a:r>
          <a:r>
            <a:rPr lang="en-US" sz="2700" kern="1200" err="1">
              <a:latin typeface="Tenorite"/>
            </a:rPr>
            <a:t>organisation</a:t>
          </a:r>
          <a:endParaRPr lang="en-US" sz="2700" kern="1200">
            <a:latin typeface="Tenorite"/>
          </a:endParaRPr>
        </a:p>
      </dsp:txBody>
      <dsp:txXfrm>
        <a:off x="900020" y="1860584"/>
        <a:ext cx="5421247" cy="531789"/>
      </dsp:txXfrm>
    </dsp:sp>
    <dsp:sp modelId="{F5E8FF02-6C50-4643-BD24-238A5E149A64}">
      <dsp:nvSpPr>
        <dsp:cNvPr id="0" name=""/>
        <dsp:cNvSpPr/>
      </dsp:nvSpPr>
      <dsp:spPr>
        <a:xfrm>
          <a:off x="567651" y="1794110"/>
          <a:ext cx="664737" cy="66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1B92E-65B0-4E25-8646-10ABDE44B689}">
      <dsp:nvSpPr>
        <dsp:cNvPr id="0" name=""/>
        <dsp:cNvSpPr/>
      </dsp:nvSpPr>
      <dsp:spPr>
        <a:xfrm>
          <a:off x="783064" y="2658014"/>
          <a:ext cx="5538203" cy="53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0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Technologies utilisées</a:t>
          </a:r>
        </a:p>
      </dsp:txBody>
      <dsp:txXfrm>
        <a:off x="783064" y="2658014"/>
        <a:ext cx="5538203" cy="531789"/>
      </dsp:txXfrm>
    </dsp:sp>
    <dsp:sp modelId="{57406AF8-ADA1-4C44-A40F-1B04C5B1D4FB}">
      <dsp:nvSpPr>
        <dsp:cNvPr id="0" name=""/>
        <dsp:cNvSpPr/>
      </dsp:nvSpPr>
      <dsp:spPr>
        <a:xfrm>
          <a:off x="450695" y="2591540"/>
          <a:ext cx="664737" cy="66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1142F-053D-44D3-8732-6C03E217D4AB}">
      <dsp:nvSpPr>
        <dsp:cNvPr id="0" name=""/>
        <dsp:cNvSpPr/>
      </dsp:nvSpPr>
      <dsp:spPr>
        <a:xfrm>
          <a:off x="401999" y="3455444"/>
          <a:ext cx="5919268" cy="53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0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Conclusion</a:t>
          </a:r>
        </a:p>
      </dsp:txBody>
      <dsp:txXfrm>
        <a:off x="401999" y="3455444"/>
        <a:ext cx="5919268" cy="531789"/>
      </dsp:txXfrm>
    </dsp:sp>
    <dsp:sp modelId="{7D6D9681-5FA3-40E7-8E57-5758345E54EE}">
      <dsp:nvSpPr>
        <dsp:cNvPr id="0" name=""/>
        <dsp:cNvSpPr/>
      </dsp:nvSpPr>
      <dsp:spPr>
        <a:xfrm>
          <a:off x="69630" y="3388970"/>
          <a:ext cx="664737" cy="664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04D4E-77AA-494E-BA69-BFE6015B4505}">
      <dsp:nvSpPr>
        <dsp:cNvPr id="0" name=""/>
        <dsp:cNvSpPr/>
      </dsp:nvSpPr>
      <dsp:spPr>
        <a:xfrm>
          <a:off x="719" y="215384"/>
          <a:ext cx="2804981" cy="168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kern="1200" err="1"/>
            <a:t>Économie</a:t>
          </a:r>
          <a:endParaRPr lang="en-DE" sz="3000" kern="1200"/>
        </a:p>
      </dsp:txBody>
      <dsp:txXfrm>
        <a:off x="719" y="215384"/>
        <a:ext cx="2804981" cy="1682989"/>
      </dsp:txXfrm>
    </dsp:sp>
    <dsp:sp modelId="{CC454361-92A5-412D-AA8C-E16DFD442F93}">
      <dsp:nvSpPr>
        <dsp:cNvPr id="0" name=""/>
        <dsp:cNvSpPr/>
      </dsp:nvSpPr>
      <dsp:spPr>
        <a:xfrm>
          <a:off x="3086199" y="215384"/>
          <a:ext cx="2804981" cy="168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Cloud</a:t>
          </a:r>
          <a:endParaRPr lang="en-DE" sz="3000" kern="1200"/>
        </a:p>
      </dsp:txBody>
      <dsp:txXfrm>
        <a:off x="3086199" y="215384"/>
        <a:ext cx="2804981" cy="1682989"/>
      </dsp:txXfrm>
    </dsp:sp>
    <dsp:sp modelId="{6E1F11E8-7277-4AC5-B642-A6B71924A3E6}">
      <dsp:nvSpPr>
        <dsp:cNvPr id="0" name=""/>
        <dsp:cNvSpPr/>
      </dsp:nvSpPr>
      <dsp:spPr>
        <a:xfrm>
          <a:off x="719" y="2178872"/>
          <a:ext cx="2804981" cy="168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Conteneurs</a:t>
          </a:r>
          <a:endParaRPr lang="en-DE" sz="3000" kern="1200"/>
        </a:p>
      </dsp:txBody>
      <dsp:txXfrm>
        <a:off x="719" y="2178872"/>
        <a:ext cx="2804981" cy="1682989"/>
      </dsp:txXfrm>
    </dsp:sp>
    <dsp:sp modelId="{8F2A5E98-A58E-430A-B476-893AA7D46BB2}">
      <dsp:nvSpPr>
        <dsp:cNvPr id="0" name=""/>
        <dsp:cNvSpPr/>
      </dsp:nvSpPr>
      <dsp:spPr>
        <a:xfrm>
          <a:off x="3086199" y="2178872"/>
          <a:ext cx="2804981" cy="168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Automatisation</a:t>
          </a:r>
          <a:endParaRPr lang="en-DE" sz="3000" kern="1200"/>
        </a:p>
      </dsp:txBody>
      <dsp:txXfrm>
        <a:off x="3086199" y="2178872"/>
        <a:ext cx="2804981" cy="1682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AA6D-DF3E-478A-9BB1-FC5353912DCA}">
      <dsp:nvSpPr>
        <dsp:cNvPr id="0" name=""/>
        <dsp:cNvSpPr/>
      </dsp:nvSpPr>
      <dsp:spPr>
        <a:xfrm>
          <a:off x="-4757178" y="-729164"/>
          <a:ext cx="5666261" cy="5666261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0B0B3-11DE-4A20-97EF-AFC461A85004}">
      <dsp:nvSpPr>
        <dsp:cNvPr id="0" name=""/>
        <dsp:cNvSpPr/>
      </dsp:nvSpPr>
      <dsp:spPr>
        <a:xfrm>
          <a:off x="476106" y="323505"/>
          <a:ext cx="5778333" cy="647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8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err="1"/>
            <a:t>Automatisation</a:t>
          </a:r>
          <a:endParaRPr lang="en-DE" sz="3400" kern="1200"/>
        </a:p>
      </dsp:txBody>
      <dsp:txXfrm>
        <a:off x="476106" y="323505"/>
        <a:ext cx="5778333" cy="647348"/>
      </dsp:txXfrm>
    </dsp:sp>
    <dsp:sp modelId="{A6267D85-9850-4A29-B22D-79FC90342349}">
      <dsp:nvSpPr>
        <dsp:cNvPr id="0" name=""/>
        <dsp:cNvSpPr/>
      </dsp:nvSpPr>
      <dsp:spPr>
        <a:xfrm>
          <a:off x="71513" y="242587"/>
          <a:ext cx="809185" cy="809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5B8D8-96EF-4F2B-86F5-F22EF447C773}">
      <dsp:nvSpPr>
        <dsp:cNvPr id="0" name=""/>
        <dsp:cNvSpPr/>
      </dsp:nvSpPr>
      <dsp:spPr>
        <a:xfrm>
          <a:off x="847245" y="1294696"/>
          <a:ext cx="5407193" cy="647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8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err="1"/>
            <a:t>Fiabilité</a:t>
          </a:r>
          <a:endParaRPr lang="en-DE" sz="3400" kern="1200"/>
        </a:p>
      </dsp:txBody>
      <dsp:txXfrm>
        <a:off x="847245" y="1294696"/>
        <a:ext cx="5407193" cy="647348"/>
      </dsp:txXfrm>
    </dsp:sp>
    <dsp:sp modelId="{50707960-98A7-4412-83A7-23F5D77AACF0}">
      <dsp:nvSpPr>
        <dsp:cNvPr id="0" name=""/>
        <dsp:cNvSpPr/>
      </dsp:nvSpPr>
      <dsp:spPr>
        <a:xfrm>
          <a:off x="442652" y="1213778"/>
          <a:ext cx="809185" cy="809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320A9-3CE0-4893-A67B-9691282570B6}">
      <dsp:nvSpPr>
        <dsp:cNvPr id="0" name=""/>
        <dsp:cNvSpPr/>
      </dsp:nvSpPr>
      <dsp:spPr>
        <a:xfrm>
          <a:off x="847245" y="2265887"/>
          <a:ext cx="5407193" cy="647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8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err="1"/>
            <a:t>Sécurité</a:t>
          </a:r>
          <a:endParaRPr lang="en-DE" sz="3400" kern="1200"/>
        </a:p>
      </dsp:txBody>
      <dsp:txXfrm>
        <a:off x="847245" y="2265887"/>
        <a:ext cx="5407193" cy="647348"/>
      </dsp:txXfrm>
    </dsp:sp>
    <dsp:sp modelId="{F761B91B-36BC-44AF-88C1-0F5EDB329F7E}">
      <dsp:nvSpPr>
        <dsp:cNvPr id="0" name=""/>
        <dsp:cNvSpPr/>
      </dsp:nvSpPr>
      <dsp:spPr>
        <a:xfrm>
          <a:off x="442652" y="2184969"/>
          <a:ext cx="809185" cy="809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3FCD4-8DBC-4E27-B56D-A17B5944A016}">
      <dsp:nvSpPr>
        <dsp:cNvPr id="0" name=""/>
        <dsp:cNvSpPr/>
      </dsp:nvSpPr>
      <dsp:spPr>
        <a:xfrm>
          <a:off x="476106" y="3237078"/>
          <a:ext cx="5778333" cy="647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8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3400" kern="1200" err="1"/>
            <a:t>Agilité</a:t>
          </a:r>
          <a:endParaRPr lang="en-DE" sz="3400" kern="1200"/>
        </a:p>
      </dsp:txBody>
      <dsp:txXfrm>
        <a:off x="476106" y="3237078"/>
        <a:ext cx="5778333" cy="647348"/>
      </dsp:txXfrm>
    </dsp:sp>
    <dsp:sp modelId="{F553A4BC-276B-4503-B36B-299A69460E50}">
      <dsp:nvSpPr>
        <dsp:cNvPr id="0" name=""/>
        <dsp:cNvSpPr/>
      </dsp:nvSpPr>
      <dsp:spPr>
        <a:xfrm>
          <a:off x="71513" y="3156160"/>
          <a:ext cx="809185" cy="809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Pourquoi ces choix</a:t>
            </a:r>
            <a:r>
              <a:rPr lang="fr-FR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Automatisation Totale</a:t>
            </a:r>
            <a:r>
              <a:rPr lang="fr-FR"/>
              <a:t>: "Grâce à GitHub Actions, les </a:t>
            </a:r>
            <a:r>
              <a:rPr lang="fr-FR" err="1"/>
              <a:t>builds</a:t>
            </a:r>
            <a:r>
              <a:rPr lang="fr-FR"/>
              <a:t>, tests, et déploiements sont 100% automatisés, réduisant ainsi le temps et les erreurs manuelles."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Consistance des Environnements</a:t>
            </a:r>
            <a:r>
              <a:rPr lang="fr-FR"/>
              <a:t>: "Avec Docker, nos applications fonctionnent de manière identique en développement, </a:t>
            </a:r>
            <a:r>
              <a:rPr lang="fr-FR" err="1"/>
              <a:t>staging</a:t>
            </a:r>
            <a:r>
              <a:rPr lang="fr-FR"/>
              <a:t>, et production."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Qualité et Sécurité</a:t>
            </a:r>
            <a:r>
              <a:rPr lang="fr-FR"/>
              <a:t>: "Des outils comme Trivy scannent nos images Docker, et des tests automatisés sont en cours d'intégration pour garantir une livraison sans failles."</a:t>
            </a:r>
          </a:p>
          <a:p>
            <a:r>
              <a:rPr lang="fr-FR" b="1"/>
              <a:t>Avantages pour </a:t>
            </a:r>
            <a:r>
              <a:rPr lang="fr-FR" b="1" err="1"/>
              <a:t>Trippify</a:t>
            </a:r>
            <a:r>
              <a:rPr lang="fr-FR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Gain de Temps</a:t>
            </a:r>
            <a:r>
              <a:rPr lang="fr-FR"/>
              <a:t>: "L’automatisation limite l’intervention humaine et accélère les livraisons."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Fiabilité</a:t>
            </a:r>
            <a:r>
              <a:rPr lang="fr-FR"/>
              <a:t>: "Les pipelines CI/CD assurent des déploiements stables et sans erreurs."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Agilité</a:t>
            </a:r>
            <a:r>
              <a:rPr lang="fr-FR"/>
              <a:t>: "Nous pouvons déployer rapidement de nouvelles fonctionnalités tout en garantissant un haut niveau de qualité."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Qualité Supérieure</a:t>
            </a:r>
            <a:r>
              <a:rPr lang="fr-FR"/>
              <a:t>: "L’intégration prévue de </a:t>
            </a:r>
            <a:r>
              <a:rPr lang="fr-FR" err="1"/>
              <a:t>Selenium</a:t>
            </a:r>
            <a:r>
              <a:rPr lang="fr-FR"/>
              <a:t> ou </a:t>
            </a:r>
            <a:r>
              <a:rPr lang="fr-FR" err="1"/>
              <a:t>TestCafé</a:t>
            </a:r>
            <a:r>
              <a:rPr lang="fr-FR"/>
              <a:t> pour le frontend, ainsi que de tests unitaires backend et infrastructure, renforcera notre engagement qualité."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Futur avec </a:t>
            </a:r>
            <a:r>
              <a:rPr lang="fr-FR" b="1" err="1"/>
              <a:t>Infracost</a:t>
            </a:r>
            <a:r>
              <a:rPr lang="fr-FR"/>
              <a:t>: "Cela permettra de suivre les </a:t>
            </a:r>
            <a:r>
              <a:rPr lang="fr-FR" err="1"/>
              <a:t>coûts</a:t>
            </a:r>
            <a:r>
              <a:rPr lang="fr-FR"/>
              <a:t> liés à chaque modification </a:t>
            </a:r>
            <a:r>
              <a:rPr lang="fr-FR" err="1"/>
              <a:t>Terraform</a:t>
            </a:r>
            <a:r>
              <a:rPr lang="fr-FR"/>
              <a:t>, pour rester alignés avec notre stratégie économique."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1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/>
              <a:t>"Voici notre architecture CI/CD, qui coordonne le déploiement de l'infrastructure et des services applicatifs."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Étapes principales</a:t>
            </a:r>
            <a:r>
              <a:rPr lang="fr-FR"/>
              <a:t>: "Les développeurs poussent leur code sur GitHub. Cela déclenche automatiquement une série d'actions via GitHub Actions : création des images Docker, scan avec Trivy, et envoi dans </a:t>
            </a:r>
            <a:r>
              <a:rPr lang="fr-FR" err="1"/>
              <a:t>Artifact</a:t>
            </a:r>
            <a:r>
              <a:rPr lang="fr-FR"/>
              <a:t> </a:t>
            </a:r>
            <a:r>
              <a:rPr lang="fr-FR" err="1"/>
              <a:t>Registry</a:t>
            </a:r>
            <a:r>
              <a:rPr lang="fr-FR"/>
              <a:t>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CI Pipeline</a:t>
            </a:r>
            <a:r>
              <a:rPr lang="fr-FR"/>
              <a:t>: "Dans le pipeline CI, les images Docker sont vérifiées pour leur qualité et leur sécurité grâce à Trivy. Cela garantit qu’aucune image vulnérable n’est utilisée."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CD Pipeline</a:t>
            </a:r>
            <a:r>
              <a:rPr lang="fr-FR"/>
              <a:t>: "Ensuite, les pipelines CD déploient les images validées sur Google Cloud Run pour le frontend et le backend."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Infrastructure </a:t>
            </a:r>
            <a:r>
              <a:rPr lang="fr-FR" b="1" err="1"/>
              <a:t>Terraform</a:t>
            </a:r>
            <a:r>
              <a:rPr lang="fr-FR"/>
              <a:t>: "Enfin, les changements d’infrastructure sont gérés par un pipeline </a:t>
            </a:r>
            <a:r>
              <a:rPr lang="fr-FR" err="1"/>
              <a:t>Terraform</a:t>
            </a:r>
            <a:r>
              <a:rPr lang="fr-FR"/>
              <a:t> dédié qui valide les fichiers via </a:t>
            </a:r>
            <a:r>
              <a:rPr lang="fr-FR" err="1"/>
              <a:t>terraform</a:t>
            </a:r>
            <a:r>
              <a:rPr lang="fr-FR"/>
              <a:t> plan avant un déploiement avec </a:t>
            </a:r>
            <a:r>
              <a:rPr lang="fr-FR" err="1"/>
              <a:t>terraform</a:t>
            </a:r>
            <a:r>
              <a:rPr lang="fr-FR"/>
              <a:t> </a:t>
            </a:r>
            <a:r>
              <a:rPr lang="fr-FR" err="1"/>
              <a:t>apply</a:t>
            </a:r>
            <a:r>
              <a:rPr lang="fr-FR"/>
              <a:t>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Vision future</a:t>
            </a:r>
            <a:r>
              <a:rPr lang="fr-FR"/>
              <a:t>: "Nous envisageons d’ajouter </a:t>
            </a:r>
            <a:r>
              <a:rPr lang="fr-FR" err="1"/>
              <a:t>Selenium</a:t>
            </a:r>
            <a:r>
              <a:rPr lang="fr-FR"/>
              <a:t> ou </a:t>
            </a:r>
            <a:r>
              <a:rPr lang="fr-FR" err="1"/>
              <a:t>TestCafé</a:t>
            </a:r>
            <a:r>
              <a:rPr lang="fr-FR"/>
              <a:t> pour automatiser les tests end-to-end du frontend, en plus des tests unitaires pour les APIs backend."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Coût et agilité</a:t>
            </a:r>
            <a:r>
              <a:rPr lang="fr-FR"/>
              <a:t>: "Avec </a:t>
            </a:r>
            <a:r>
              <a:rPr lang="fr-FR" err="1"/>
              <a:t>Infracost</a:t>
            </a:r>
            <a:r>
              <a:rPr lang="fr-FR"/>
              <a:t>, nous pourrons anticiper les coûts des modifications d’infrastructure, garantissant une optimisation continue."</a:t>
            </a:r>
          </a:p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1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Résumé du projet :</a:t>
            </a:r>
            <a:br>
              <a:rPr lang="fr-FR"/>
            </a:br>
            <a:r>
              <a:rPr lang="fr-FR"/>
              <a:t>"</a:t>
            </a:r>
            <a:r>
              <a:rPr lang="fr-FR" err="1"/>
              <a:t>Trippify</a:t>
            </a:r>
            <a:r>
              <a:rPr lang="fr-FR"/>
              <a:t>, c’est un outil innovant pour planifier des itinéraires de voyage de manière intuitive et personnalisée. Notre mission est de rendre la planification simple, rapide, et agréable."</a:t>
            </a:r>
          </a:p>
          <a:p>
            <a:r>
              <a:rPr lang="fr-FR" b="1"/>
              <a:t>Travail collaboratif :</a:t>
            </a:r>
            <a:br>
              <a:rPr lang="fr-FR"/>
            </a:br>
            <a:r>
              <a:rPr lang="fr-FR"/>
              <a:t>"En seulement 3 mois, nous avons établi une base solide grâce à une collaboration étroite entre les équipes backend et frontend, en utilisant </a:t>
            </a:r>
            <a:r>
              <a:rPr lang="fr-FR" err="1"/>
              <a:t>React</a:t>
            </a:r>
            <a:r>
              <a:rPr lang="fr-FR"/>
              <a:t>, </a:t>
            </a:r>
            <a:r>
              <a:rPr lang="fr-FR" err="1"/>
              <a:t>React</a:t>
            </a:r>
            <a:r>
              <a:rPr lang="fr-FR"/>
              <a:t> Native, et des technologies modernes."</a:t>
            </a:r>
          </a:p>
          <a:p>
            <a:r>
              <a:rPr lang="fr-FR" b="1"/>
              <a:t>Vision à venir :</a:t>
            </a:r>
            <a:br>
              <a:rPr lang="fr-FR"/>
            </a:br>
            <a:r>
              <a:rPr lang="fr-FR"/>
              <a:t>"Dans les mois à venir, nous allons enrichir </a:t>
            </a:r>
            <a:r>
              <a:rPr lang="fr-FR" err="1"/>
              <a:t>Trippify</a:t>
            </a:r>
            <a:r>
              <a:rPr lang="fr-FR"/>
              <a:t> avec des fonctionnalités clés, améliorer l’expérience utilisateur, et viser un produit complet prêt à être testé d’ici juin."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err="1"/>
              <a:t>Présentation</a:t>
            </a:r>
            <a:r>
              <a:rPr lang="en-US"/>
              <a:t> </a:t>
            </a:r>
            <a:r>
              <a:rPr lang="en-US" err="1"/>
              <a:t>rapide</a:t>
            </a:r>
            <a:r>
              <a:rPr lang="en-US"/>
              <a:t> de l'équipe et du contexte du projet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en-US" err="1"/>
              <a:t>Pourquoi</a:t>
            </a:r>
            <a:r>
              <a:rPr lang="en-US"/>
              <a:t>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projet</a:t>
            </a:r>
            <a:r>
              <a:rPr lang="en-US"/>
              <a:t> a </a:t>
            </a:r>
            <a:r>
              <a:rPr lang="en-US" err="1"/>
              <a:t>été</a:t>
            </a:r>
            <a:r>
              <a:rPr lang="en-US"/>
              <a:t> </a:t>
            </a:r>
            <a:r>
              <a:rPr lang="en-US" err="1"/>
              <a:t>choisi</a:t>
            </a:r>
            <a:endParaRPr lang="en-US" err="1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Pourquoi</a:t>
            </a:r>
            <a:r>
              <a:rPr lang="en-US">
                <a:ea typeface="Calibri"/>
                <a:cs typeface="Calibri"/>
              </a:rPr>
              <a:t> on a </a:t>
            </a:r>
            <a:r>
              <a:rPr lang="en-US" err="1">
                <a:ea typeface="Calibri"/>
                <a:cs typeface="Calibri"/>
              </a:rPr>
              <a:t>choisi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projet</a:t>
            </a:r>
            <a:r>
              <a:rPr lang="en-US">
                <a:ea typeface="Calibri"/>
                <a:cs typeface="Calibri"/>
              </a:rPr>
              <a:t> ?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Explication </a:t>
            </a:r>
            <a:r>
              <a:rPr lang="en-US" err="1"/>
              <a:t>claire</a:t>
            </a:r>
            <a:r>
              <a:rPr lang="en-US"/>
              <a:t> et concise du but du </a:t>
            </a:r>
            <a:r>
              <a:rPr lang="en-US" err="1"/>
              <a:t>projet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en-US"/>
              <a:t>Valeur </a:t>
            </a:r>
            <a:r>
              <a:rPr lang="en-US" err="1"/>
              <a:t>ajoutée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problème</a:t>
            </a:r>
            <a:r>
              <a:rPr lang="en-US"/>
              <a:t> que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projet</a:t>
            </a:r>
            <a:r>
              <a:rPr lang="en-US"/>
              <a:t> </a:t>
            </a:r>
            <a:r>
              <a:rPr lang="en-US" err="1"/>
              <a:t>résout</a:t>
            </a:r>
            <a:r>
              <a:rPr lang="en-US"/>
              <a:t> (donner un </a:t>
            </a:r>
            <a:r>
              <a:rPr lang="en-US" err="1"/>
              <a:t>exemple</a:t>
            </a:r>
            <a:r>
              <a:rPr lang="en-US"/>
              <a:t> d'un </a:t>
            </a:r>
            <a:r>
              <a:rPr lang="en-US" err="1"/>
              <a:t>cas</a:t>
            </a:r>
            <a:r>
              <a:rPr lang="en-US"/>
              <a:t> </a:t>
            </a:r>
            <a:r>
              <a:rPr lang="en-US" err="1"/>
              <a:t>concret</a:t>
            </a:r>
            <a:r>
              <a:rPr lang="en-US"/>
              <a:t>)</a:t>
            </a:r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Méthodologie</a:t>
            </a:r>
            <a:r>
              <a:rPr lang="en-US">
                <a:cs typeface="Calibri"/>
              </a:rPr>
              <a:t> de travail (</a:t>
            </a:r>
            <a:r>
              <a:rPr lang="en-US" err="1">
                <a:cs typeface="Calibri"/>
              </a:rPr>
              <a:t>réunion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fois</a:t>
            </a:r>
            <a:r>
              <a:rPr lang="en-US">
                <a:cs typeface="Calibri"/>
              </a:rPr>
              <a:t> par </a:t>
            </a:r>
            <a:r>
              <a:rPr lang="en-US" err="1">
                <a:cs typeface="Calibri"/>
              </a:rPr>
              <a:t>semaine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définition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tâches</a:t>
            </a:r>
            <a:r>
              <a:rPr lang="en-US">
                <a:cs typeface="Calibri"/>
              </a:rPr>
              <a:t> à </a:t>
            </a:r>
            <a:r>
              <a:rPr lang="en-US" err="1">
                <a:cs typeface="Calibri"/>
              </a:rPr>
              <a:t>venir</a:t>
            </a:r>
            <a:r>
              <a:rPr lang="en-US">
                <a:cs typeface="Calibri"/>
              </a:rPr>
              <a:t>)</a:t>
            </a:r>
          </a:p>
          <a:p>
            <a:r>
              <a:rPr lang="en-US">
                <a:cs typeface="Calibri"/>
              </a:rPr>
              <a:t>Obligation de pull request à </a:t>
            </a:r>
            <a:r>
              <a:rPr lang="en-US" err="1">
                <a:cs typeface="Calibri"/>
              </a:rPr>
              <a:t>approuver</a:t>
            </a:r>
            <a:r>
              <a:rPr lang="en-US">
                <a:cs typeface="Calibri"/>
              </a:rPr>
              <a:t> par au </a:t>
            </a:r>
            <a:r>
              <a:rPr lang="en-US" err="1">
                <a:cs typeface="Calibri"/>
              </a:rPr>
              <a:t>moins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quelqu'un</a:t>
            </a:r>
            <a:r>
              <a:rPr lang="en-US">
                <a:cs typeface="Calibri"/>
              </a:rPr>
              <a:t> du </a:t>
            </a:r>
            <a:r>
              <a:rPr lang="en-US" err="1">
                <a:cs typeface="Calibri"/>
              </a:rPr>
              <a:t>groupe</a:t>
            </a:r>
            <a:r>
              <a:rPr lang="en-US">
                <a:cs typeface="Calibri"/>
              </a:rPr>
              <a:t> </a:t>
            </a:r>
          </a:p>
          <a:p>
            <a:r>
              <a:rPr lang="en-US">
                <a:cs typeface="Calibri"/>
              </a:rPr>
              <a:t>Qui fait le </a:t>
            </a:r>
            <a:r>
              <a:rPr lang="en-US" err="1">
                <a:cs typeface="Calibri"/>
              </a:rPr>
              <a:t>développement</a:t>
            </a:r>
            <a:r>
              <a:rPr lang="en-US">
                <a:cs typeface="Calibri"/>
              </a:rPr>
              <a:t> des features </a:t>
            </a:r>
            <a:r>
              <a:rPr lang="en-US" err="1">
                <a:cs typeface="Calibri"/>
              </a:rPr>
              <a:t>principales</a:t>
            </a:r>
            <a:r>
              <a:rPr lang="en-US">
                <a:cs typeface="Calibri"/>
              </a:rPr>
              <a:t>, qui </a:t>
            </a:r>
            <a:r>
              <a:rPr lang="en-US" err="1">
                <a:cs typeface="Calibri"/>
              </a:rPr>
              <a:t>s'occupe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principalement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l'infra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Communication </a:t>
            </a:r>
            <a:r>
              <a:rPr lang="en-US" err="1">
                <a:cs typeface="Calibri"/>
              </a:rPr>
              <a:t>régulière</a:t>
            </a:r>
            <a:r>
              <a:rPr lang="en-US">
                <a:cs typeface="Calibri"/>
              </a:rPr>
              <a:t> pour </a:t>
            </a:r>
            <a:r>
              <a:rPr lang="en-US" err="1">
                <a:cs typeface="Calibri"/>
              </a:rPr>
              <a:t>gérer</a:t>
            </a:r>
            <a:r>
              <a:rPr lang="en-US">
                <a:cs typeface="Calibri"/>
              </a:rPr>
              <a:t> les </a:t>
            </a:r>
            <a:r>
              <a:rPr lang="en-US" err="1">
                <a:cs typeface="Calibri"/>
              </a:rPr>
              <a:t>problèmes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éventuels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err="1"/>
              <a:t>Liste</a:t>
            </a:r>
            <a:r>
              <a:rPr lang="en-US"/>
              <a:t> des technologies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en-US"/>
              <a:t>Justification des choix (exemple : simplicité, performance, compatibilité, etc.)</a:t>
            </a:r>
            <a:endParaRPr lang="fr-FR"/>
          </a:p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Économie</a:t>
            </a:r>
            <a:br>
              <a:rPr lang="fr-FR"/>
            </a:br>
            <a:r>
              <a:rPr lang="fr-FR"/>
              <a:t>Nous avons choisi nos technologies en tenant compte des coûts. Grâce aux services gratuits de Google Cloud Platform et </a:t>
            </a:r>
            <a:r>
              <a:rPr lang="fr-FR" err="1"/>
              <a:t>Firebase</a:t>
            </a:r>
            <a:r>
              <a:rPr lang="fr-FR"/>
              <a:t>, notre infrastructure actuelle est quasiment gratuite. Cela répond parfaitement à nos besoins pour un projet étudiant à budget limité.</a:t>
            </a:r>
          </a:p>
          <a:p>
            <a:r>
              <a:rPr lang="fr-FR" b="1"/>
              <a:t>Simplicité</a:t>
            </a:r>
            <a:br>
              <a:rPr lang="fr-FR"/>
            </a:br>
            <a:r>
              <a:rPr lang="fr-FR"/>
              <a:t>Les services choisis, comme Cloud Run, garantissent une exécution uniforme entre les environnements locaux et cloud. Cela simplifie le développement et la gestion, tout en accélérant nos cycles de travail.</a:t>
            </a:r>
          </a:p>
          <a:p>
            <a:r>
              <a:rPr lang="fr-FR" b="1"/>
              <a:t>Cloud</a:t>
            </a:r>
            <a:br>
              <a:rPr lang="fr-FR"/>
            </a:br>
            <a:r>
              <a:rPr lang="fr-FR"/>
              <a:t>Utiliser une plateforme cloud était incontournable pour notre projet, car nous suivons un master spécialisé dans le cloud. Google Cloud Platform a été une évidence grâce aux crédits généreusement offerts par notre université, et à son écosystème bien intégré.</a:t>
            </a:r>
          </a:p>
          <a:p>
            <a:r>
              <a:rPr lang="fr-FR" b="1"/>
              <a:t>Conteneurs</a:t>
            </a:r>
            <a:br>
              <a:rPr lang="fr-FR"/>
            </a:br>
            <a:r>
              <a:rPr lang="fr-FR"/>
              <a:t>La conteneurisation était une solution évidente. Les conteneurs assurent que les services fonctionnent de manière cohérente, qu’ils soient exécutés localement ou dans le cloud. Cela a réduit les risques liés à la migration vers le cloud.</a:t>
            </a:r>
          </a:p>
          <a:p>
            <a:r>
              <a:rPr lang="fr-FR" b="1"/>
              <a:t>Automatisation</a:t>
            </a:r>
            <a:br>
              <a:rPr lang="fr-FR"/>
            </a:br>
            <a:r>
              <a:rPr lang="fr-FR" err="1"/>
              <a:t>Terraform</a:t>
            </a:r>
            <a:r>
              <a:rPr lang="fr-FR"/>
              <a:t> a joué un rôle clé dans la gestion de notre infrastructure grâce à l’approche Infrastructure as Code (</a:t>
            </a:r>
            <a:r>
              <a:rPr lang="fr-FR" err="1"/>
              <a:t>IaC</a:t>
            </a:r>
            <a:r>
              <a:rPr lang="fr-FR"/>
              <a:t>). Cette méthode nous a permis d’automatiser les déploiements, de gérer facilement les changements, et d’assurer la reproductibilité de l’infrastructure.</a:t>
            </a:r>
          </a:p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9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"Voici l'architecture de </a:t>
            </a:r>
            <a:r>
              <a:rPr lang="fr-FR" err="1"/>
              <a:t>Trippify</a:t>
            </a:r>
            <a:r>
              <a:rPr lang="fr-FR"/>
              <a:t>, notre plateforme d'organisation de voyages. Nous avons conçu cette infrastructure en nous basant sur des services cloud entièrement gérés et des pratiques modernes comme la conteneurisation et Infrastructure as Code (</a:t>
            </a:r>
            <a:r>
              <a:rPr lang="fr-FR" err="1"/>
              <a:t>IaC</a:t>
            </a:r>
            <a:r>
              <a:rPr lang="fr-FR"/>
              <a:t>) avec </a:t>
            </a:r>
            <a:r>
              <a:rPr lang="fr-FR" err="1"/>
              <a:t>Terraform</a:t>
            </a:r>
            <a:r>
              <a:rPr lang="fr-FR"/>
              <a:t>."</a:t>
            </a:r>
          </a:p>
          <a:p>
            <a:r>
              <a:rPr lang="fr-FR" b="1"/>
              <a:t>Frontend – Application Web </a:t>
            </a:r>
            <a:r>
              <a:rPr lang="fr-FR" b="1" err="1"/>
              <a:t>React</a:t>
            </a:r>
            <a:endParaRPr lang="fr-FR" b="1"/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"Notre frontend est une application web développée en </a:t>
            </a:r>
            <a:r>
              <a:rPr lang="fr-FR" err="1"/>
              <a:t>React</a:t>
            </a:r>
            <a:r>
              <a:rPr lang="fr-FR"/>
              <a:t>. Elle est hébergée sur Google Cloud Run, qui nous permet de déployer rapidement des conteneurs Docker."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"Les utilisateurs accèdent à cette application via HTTPS, et elle interagit avec le backend pour récupérer les données nécessaires, comme les informations de voyage ou les utilisateurs."</a:t>
            </a:r>
          </a:p>
          <a:p>
            <a:r>
              <a:rPr lang="fr-FR" b="1"/>
              <a:t>Backend – API Gateway et Services Cloud Run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"L'API Gateway joue un rôle crucial en tant que point d'entrée unique pour toutes les requêtes externes. Cela simplifie la gestion des </a:t>
            </a:r>
            <a:r>
              <a:rPr lang="fr-FR" err="1"/>
              <a:t>endpoints</a:t>
            </a:r>
            <a:r>
              <a:rPr lang="fr-FR"/>
              <a:t> et améliore la sécurité."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"Derrière l'API Gateway, nous avons plusieurs </a:t>
            </a:r>
            <a:r>
              <a:rPr lang="fr-FR" err="1"/>
              <a:t>microservices</a:t>
            </a:r>
            <a:r>
              <a:rPr lang="fr-FR"/>
              <a:t> déployés sur Cloud Run, chacun correspondant à une fonctionnalité distincte : 'trips-api', '</a:t>
            </a:r>
            <a:r>
              <a:rPr lang="fr-FR" err="1"/>
              <a:t>users</a:t>
            </a:r>
            <a:r>
              <a:rPr lang="fr-FR"/>
              <a:t>-api', '</a:t>
            </a:r>
            <a:r>
              <a:rPr lang="fr-FR" err="1"/>
              <a:t>comments</a:t>
            </a:r>
            <a:r>
              <a:rPr lang="fr-FR"/>
              <a:t>-api', etc."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"Chaque service est conteneurisé et peut être mis à jour ou redéployé indépendamment. Cela nous donne une grande flexibilité dans le développement."</a:t>
            </a:r>
          </a:p>
          <a:p>
            <a:r>
              <a:rPr lang="fr-FR" b="1"/>
              <a:t>Base de Données – </a:t>
            </a:r>
            <a:r>
              <a:rPr lang="fr-FR" b="1" err="1"/>
              <a:t>Firebase</a:t>
            </a:r>
            <a:endParaRPr lang="fr-FR" b="1"/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"Nous utilisons Google </a:t>
            </a:r>
            <a:r>
              <a:rPr lang="fr-FR" err="1"/>
              <a:t>Firebase</a:t>
            </a:r>
            <a:r>
              <a:rPr lang="fr-FR"/>
              <a:t> comme base de données principale pour stocker les données des utilisateurs, des voyages, et des commentaires. </a:t>
            </a:r>
            <a:r>
              <a:rPr lang="fr-FR" err="1"/>
              <a:t>Firebase</a:t>
            </a:r>
            <a:r>
              <a:rPr lang="fr-FR"/>
              <a:t> est idéal pour ce projet grâce à son modèle de base de données NoSQL et sa facilité d'intégration avec GCP."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"Tous les services backend communiquent directement avec </a:t>
            </a:r>
            <a:r>
              <a:rPr lang="fr-FR" err="1"/>
              <a:t>Firebase</a:t>
            </a:r>
            <a:r>
              <a:rPr lang="fr-FR"/>
              <a:t> pour stocker et récupérer les données."</a:t>
            </a:r>
          </a:p>
          <a:p>
            <a:r>
              <a:rPr lang="fr-FR" b="1"/>
              <a:t>Cloud </a:t>
            </a:r>
            <a:r>
              <a:rPr lang="fr-FR" b="1" err="1"/>
              <a:t>Functions</a:t>
            </a:r>
            <a:r>
              <a:rPr lang="fr-FR" b="1"/>
              <a:t> et APIs Externes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"Certaines fonctionnalités, comme l'intégration d'APIs externes (par exemple pour récupérer la météo ou les taux de change), sont gérées par Cloud </a:t>
            </a:r>
            <a:r>
              <a:rPr lang="fr-FR" err="1"/>
              <a:t>Functions</a:t>
            </a:r>
            <a:r>
              <a:rPr lang="fr-FR"/>
              <a:t>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"Ces fonctions se déclenchent à la demande et permettent de réduire les coûts en n'utilisant les ressources que lorsqu'elles sont nécessaires."</a:t>
            </a:r>
          </a:p>
          <a:p>
            <a:r>
              <a:rPr lang="fr-FR" b="1" err="1"/>
              <a:t>Artifact</a:t>
            </a:r>
            <a:r>
              <a:rPr lang="fr-FR" b="1"/>
              <a:t> </a:t>
            </a:r>
            <a:r>
              <a:rPr lang="fr-FR" b="1" err="1"/>
              <a:t>Registry</a:t>
            </a:r>
            <a:r>
              <a:rPr lang="fr-FR" b="1"/>
              <a:t> et Déploiements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"Toutes nos images Docker, que ce soit pour le frontend ou les </a:t>
            </a:r>
            <a:r>
              <a:rPr lang="fr-FR" err="1"/>
              <a:t>microservices</a:t>
            </a:r>
            <a:r>
              <a:rPr lang="fr-FR"/>
              <a:t>, sont stockées dans l’</a:t>
            </a:r>
            <a:r>
              <a:rPr lang="fr-FR" err="1"/>
              <a:t>Artifact</a:t>
            </a:r>
            <a:r>
              <a:rPr lang="fr-FR"/>
              <a:t> </a:t>
            </a:r>
            <a:r>
              <a:rPr lang="fr-FR" err="1"/>
              <a:t>Registry</a:t>
            </a:r>
            <a:r>
              <a:rPr lang="fr-FR"/>
              <a:t>. Cela simplifie la gestion et le déploiement des conteneurs."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"Grâce à </a:t>
            </a:r>
            <a:r>
              <a:rPr lang="fr-FR" err="1"/>
              <a:t>Terraform</a:t>
            </a:r>
            <a:r>
              <a:rPr lang="fr-FR"/>
              <a:t>, nous avons automatisé le provisioning de l'infrastructure, garantissant une cohérence entre les environnements."</a:t>
            </a:r>
          </a:p>
          <a:p>
            <a:r>
              <a:rPr lang="fr-FR" b="1"/>
              <a:t>Monitoring et AI/ML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"Pour la surveillance, nous utilisons Cloud Monitoring pour suivre les métriques, identifier les erreurs, et optimiser les performances."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"À l'avenir, nous prévoyons d'intégrer Vertex AI pour des fonctionnalités d'apprentissage automatique, comme des recommandations personnalisées pour les itinéraires de voyage."</a:t>
            </a:r>
          </a:p>
          <a:p>
            <a:r>
              <a:rPr lang="fr-FR" b="1"/>
              <a:t>Conclusion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"Cette architecture est non seulement flexible et évolutive, mais elle est aussi optimisée pour les coûts grâce aux services gérés et au modèle de tarification à l'usage de Google Cloud."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"Grâce à cette approche, nous pouvons nous concentrer sur le développement des fonctionnalités sans nous soucier de la complexité de l’infrastructure."</a:t>
            </a:r>
          </a:p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3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anchor="ctr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1" r:id="rId4"/>
    <p:sldLayoutId id="2147483659" r:id="rId5"/>
    <p:sldLayoutId id="2147483668" r:id="rId6"/>
    <p:sldLayoutId id="2147483669" r:id="rId7"/>
    <p:sldLayoutId id="2147483661" r:id="rId8"/>
    <p:sldLayoutId id="2147483666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diagramDrawing" Target="../diagrams/drawing2.xml"/><Relationship Id="rId5" Type="http://schemas.openxmlformats.org/officeDocument/2006/relationships/image" Target="../media/image3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4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diagramDrawing" Target="../diagrams/drawing3.xml"/><Relationship Id="rId5" Type="http://schemas.openxmlformats.org/officeDocument/2006/relationships/image" Target="../media/image3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5.pn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B3A075-EFC1-1417-9BB7-688F6C9EC0AA}"/>
              </a:ext>
            </a:extLst>
          </p:cNvPr>
          <p:cNvSpPr txBox="1"/>
          <p:nvPr/>
        </p:nvSpPr>
        <p:spPr>
          <a:xfrm>
            <a:off x="8991600" y="5368772"/>
            <a:ext cx="206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Pascal </a:t>
            </a:r>
            <a:r>
              <a:rPr lang="en-US" err="1"/>
              <a:t>Rohart</a:t>
            </a:r>
            <a:endParaRPr lang="en-US"/>
          </a:p>
          <a:p>
            <a:r>
              <a:rPr lang="en-US"/>
              <a:t>Dorian </a:t>
            </a:r>
            <a:r>
              <a:rPr lang="en-US" err="1"/>
              <a:t>Gruny</a:t>
            </a:r>
            <a:endParaRPr lang="en-US"/>
          </a:p>
          <a:p>
            <a:r>
              <a:rPr lang="en-US"/>
              <a:t>Noah Gallo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E621F-A8EF-00E0-75F9-91B8BF6AAA92}"/>
              </a:ext>
            </a:extLst>
          </p:cNvPr>
          <p:cNvSpPr txBox="1"/>
          <p:nvPr/>
        </p:nvSpPr>
        <p:spPr>
          <a:xfrm>
            <a:off x="2272895" y="5368772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Projet</a:t>
            </a:r>
            <a:r>
              <a:rPr lang="en-US"/>
              <a:t> </a:t>
            </a:r>
            <a:r>
              <a:rPr lang="en-US" err="1"/>
              <a:t>Thématique</a:t>
            </a:r>
            <a:endParaRPr lang="en-US"/>
          </a:p>
          <a:p>
            <a:r>
              <a:rPr lang="en-US"/>
              <a:t>Master CCM</a:t>
            </a:r>
          </a:p>
        </p:txBody>
      </p:sp>
      <p:pic>
        <p:nvPicPr>
          <p:cNvPr id="3" name="Image 2" descr="Une image contenant Police, Graphique, cercle, logo&#10;&#10;Description générée automatiquement">
            <a:extLst>
              <a:ext uri="{FF2B5EF4-FFF2-40B4-BE49-F238E27FC236}">
                <a16:creationId xmlns:a16="http://schemas.microsoft.com/office/drawing/2014/main" id="{C6510FD7-6800-E619-CABD-989425E9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177" y="586648"/>
            <a:ext cx="3693448" cy="3426246"/>
          </a:xfrm>
          <a:prstGeom prst="rect">
            <a:avLst/>
          </a:prstGeom>
        </p:spPr>
      </p:pic>
      <p:pic>
        <p:nvPicPr>
          <p:cNvPr id="2" name="Image 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74B2D8C-B01C-8BD2-98A7-5338F2523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71" y="259933"/>
            <a:ext cx="1630279" cy="6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5B2973-2DA5-0C42-D1F1-A99BABBE9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F3BF4E-C4C1-D945-BA7E-A76D0E278541}"/>
              </a:ext>
            </a:extLst>
          </p:cNvPr>
          <p:cNvSpPr txBox="1"/>
          <p:nvPr/>
        </p:nvSpPr>
        <p:spPr>
          <a:xfrm>
            <a:off x="1111249" y="370416"/>
            <a:ext cx="26669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/>
              <a:t>Planification :</a:t>
            </a:r>
          </a:p>
        </p:txBody>
      </p:sp>
      <p:pic>
        <p:nvPicPr>
          <p:cNvPr id="5" name="Image 4" descr="L'importance de la planification dans les projets informatiques ...">
            <a:extLst>
              <a:ext uri="{FF2B5EF4-FFF2-40B4-BE49-F238E27FC236}">
                <a16:creationId xmlns:a16="http://schemas.microsoft.com/office/drawing/2014/main" id="{1E4B6D07-93DC-9D55-2801-2DAE6819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338" y="1423012"/>
            <a:ext cx="3617206" cy="27174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AA3B71-9CCF-1646-9CEE-F578CA55B062}"/>
              </a:ext>
            </a:extLst>
          </p:cNvPr>
          <p:cNvSpPr txBox="1"/>
          <p:nvPr/>
        </p:nvSpPr>
        <p:spPr>
          <a:xfrm>
            <a:off x="7920030" y="2367351"/>
            <a:ext cx="38903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/>
              <a:t>Redéfinition régulières des tâches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00CFD5-5E7F-B5FC-BA5F-A07AFB4D09CB}"/>
              </a:ext>
            </a:extLst>
          </p:cNvPr>
          <p:cNvSpPr txBox="1"/>
          <p:nvPr/>
        </p:nvSpPr>
        <p:spPr>
          <a:xfrm>
            <a:off x="863592" y="4142197"/>
            <a:ext cx="268705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/>
              <a:t>Répartition des rôles</a:t>
            </a:r>
            <a:endParaRPr lang="fr-FR"/>
          </a:p>
        </p:txBody>
      </p:sp>
      <p:pic>
        <p:nvPicPr>
          <p:cNvPr id="7" name="Image 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5F5F3A2-5914-D288-93E8-9C3F6EFE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78" y="1523081"/>
            <a:ext cx="965812" cy="1066800"/>
          </a:xfrm>
          <a:prstGeom prst="rect">
            <a:avLst/>
          </a:prstGeom>
        </p:spPr>
      </p:pic>
      <p:pic>
        <p:nvPicPr>
          <p:cNvPr id="8" name="Image 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C737B29-64B8-C0EE-E592-406F5EAE3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227" y="2588045"/>
            <a:ext cx="1094343" cy="1066801"/>
          </a:xfrm>
          <a:prstGeom prst="rect">
            <a:avLst/>
          </a:prstGeom>
        </p:spPr>
      </p:pic>
      <p:pic>
        <p:nvPicPr>
          <p:cNvPr id="10" name="Image 9" descr="Web Infrastructure Icon Logo Element Illustration Stock Illustration ...">
            <a:extLst>
              <a:ext uri="{FF2B5EF4-FFF2-40B4-BE49-F238E27FC236}">
                <a16:creationId xmlns:a16="http://schemas.microsoft.com/office/drawing/2014/main" id="{ECC2A769-6BB0-518B-CE70-5F5E828A51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185" t="18437" r="30589" b="33793"/>
          <a:stretch/>
        </p:blipFill>
        <p:spPr>
          <a:xfrm>
            <a:off x="662159" y="2784746"/>
            <a:ext cx="1095259" cy="12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7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E9D2-39F2-6AF8-1083-35A9478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anchor="ctr">
            <a:normAutofit/>
          </a:bodyPr>
          <a:lstStyle/>
          <a:p>
            <a:r>
              <a:rPr lang="en-US"/>
              <a:t>Technologies </a:t>
            </a:r>
            <a:r>
              <a:rPr lang="en-US" err="1"/>
              <a:t>utilisées</a:t>
            </a:r>
            <a:endParaRPr lang="en-DE"/>
          </a:p>
        </p:txBody>
      </p:sp>
      <p:pic>
        <p:nvPicPr>
          <p:cNvPr id="1028" name="Picture 4" descr="Technology - Free technology icons">
            <a:extLst>
              <a:ext uri="{FF2B5EF4-FFF2-40B4-BE49-F238E27FC236}">
                <a16:creationId xmlns:a16="http://schemas.microsoft.com/office/drawing/2014/main" id="{96C32491-E97C-67E6-BFE6-C5D68F7C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92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8E26FE-69EA-D32C-429E-4F7B4D5AC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2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8020-7975-14D1-1F3B-DF0F2766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Développement</a:t>
            </a:r>
          </a:p>
        </p:txBody>
      </p:sp>
      <p:pic>
        <p:nvPicPr>
          <p:cNvPr id="6" name="Image 5" descr="Firebase">
            <a:extLst>
              <a:ext uri="{FF2B5EF4-FFF2-40B4-BE49-F238E27FC236}">
                <a16:creationId xmlns:a16="http://schemas.microsoft.com/office/drawing/2014/main" id="{999F64A8-1853-26AC-81D5-F07A49B2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211" y="5305615"/>
            <a:ext cx="1931327" cy="943828"/>
          </a:xfrm>
          <a:prstGeom prst="rect">
            <a:avLst/>
          </a:prstGeom>
        </p:spPr>
      </p:pic>
      <p:pic>
        <p:nvPicPr>
          <p:cNvPr id="8" name="Image 7" descr="O que você precisa saber para começar com React Native | by Murilo ...">
            <a:extLst>
              <a:ext uri="{FF2B5EF4-FFF2-40B4-BE49-F238E27FC236}">
                <a16:creationId xmlns:a16="http://schemas.microsoft.com/office/drawing/2014/main" id="{EADAAF8E-A478-98A5-272D-9456DC67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22" y="798783"/>
            <a:ext cx="1936710" cy="1112113"/>
          </a:xfrm>
          <a:prstGeom prst="rect">
            <a:avLst/>
          </a:prstGeom>
        </p:spPr>
      </p:pic>
      <p:pic>
        <p:nvPicPr>
          <p:cNvPr id="10" name="Image 9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38E6708-29FA-3666-D5A2-5B403BC66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993" y="3841563"/>
            <a:ext cx="1925596" cy="1101812"/>
          </a:xfrm>
          <a:prstGeom prst="rect">
            <a:avLst/>
          </a:prstGeom>
        </p:spPr>
      </p:pic>
      <p:pic>
        <p:nvPicPr>
          <p:cNvPr id="5" name="Espace réservé du contenu 4" descr="Api application programming interface Royalty Free Vector">
            <a:extLst>
              <a:ext uri="{FF2B5EF4-FFF2-40B4-BE49-F238E27FC236}">
                <a16:creationId xmlns:a16="http://schemas.microsoft.com/office/drawing/2014/main" id="{222F8DD1-DB5C-3E27-FF34-BC0ECCF90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7879" r="-1342" b="7879"/>
          <a:stretch/>
        </p:blipFill>
        <p:spPr>
          <a:xfrm>
            <a:off x="8711886" y="2150214"/>
            <a:ext cx="1391518" cy="127401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341871-9BD9-BB2D-7B88-7E4B767DAB69}"/>
              </a:ext>
            </a:extLst>
          </p:cNvPr>
          <p:cNvSpPr txBox="1"/>
          <p:nvPr/>
        </p:nvSpPr>
        <p:spPr>
          <a:xfrm>
            <a:off x="1156730" y="2259036"/>
            <a:ext cx="694516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/>
              <a:t>Pourquoi </a:t>
            </a:r>
            <a:r>
              <a:rPr lang="fr-FR" sz="2400" err="1"/>
              <a:t>React</a:t>
            </a:r>
            <a:r>
              <a:rPr lang="fr-FR" sz="2400"/>
              <a:t> Native ?</a:t>
            </a:r>
          </a:p>
          <a:p>
            <a:pPr marL="285750" indent="-285750">
              <a:buFont typeface="Arial"/>
              <a:buChar char="•"/>
            </a:pPr>
            <a:endParaRPr lang="fr-FR" sz="2400"/>
          </a:p>
          <a:p>
            <a:pPr marL="285750" indent="-285750">
              <a:buFont typeface="Arial"/>
              <a:buChar char="•"/>
            </a:pPr>
            <a:r>
              <a:rPr lang="fr-FR" sz="2400"/>
              <a:t>Utilisation d'APIs externes et mise en place de notre propre API</a:t>
            </a:r>
          </a:p>
          <a:p>
            <a:pPr marL="285750" indent="-285750">
              <a:buFont typeface="Arial"/>
              <a:buChar char="•"/>
            </a:pPr>
            <a:endParaRPr lang="fr-FR" sz="2400"/>
          </a:p>
          <a:p>
            <a:pPr marL="285750" indent="-285750">
              <a:buFont typeface="Arial"/>
              <a:buChar char="•"/>
            </a:pPr>
            <a:r>
              <a:rPr lang="fr-FR" sz="2400"/>
              <a:t>Gestion du versioning</a:t>
            </a:r>
          </a:p>
          <a:p>
            <a:pPr marL="285750" indent="-285750">
              <a:buFont typeface="Arial"/>
              <a:buChar char="•"/>
            </a:pPr>
            <a:endParaRPr lang="fr-FR" sz="2400"/>
          </a:p>
          <a:p>
            <a:pPr marL="285750" indent="-285750">
              <a:buFont typeface="Arial"/>
              <a:buChar char="•"/>
            </a:pPr>
            <a:r>
              <a:rPr lang="fr-FR" sz="2400"/>
              <a:t>Base de données et authentification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48199E-2D93-44C5-438C-D0761F695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87E1-565D-09E0-E8DB-BB568FCB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-300315"/>
            <a:ext cx="9779183" cy="1744415"/>
          </a:xfrm>
        </p:spPr>
        <p:txBody>
          <a:bodyPr/>
          <a:lstStyle/>
          <a:p>
            <a:r>
              <a:rPr lang="en-US"/>
              <a:t>Infrastructure</a:t>
            </a:r>
            <a:endParaRPr lang="en-D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F72F01-21CA-947A-CB77-092429796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16D075-AA32-2E7F-67B7-687417C9EC29}"/>
              </a:ext>
            </a:extLst>
          </p:cNvPr>
          <p:cNvGrpSpPr/>
          <p:nvPr/>
        </p:nvGrpSpPr>
        <p:grpSpPr>
          <a:xfrm>
            <a:off x="8183420" y="780288"/>
            <a:ext cx="2849716" cy="4416263"/>
            <a:chOff x="8537872" y="829056"/>
            <a:chExt cx="2849716" cy="4416263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9E884A7D-31C5-BBBB-6E98-CDBCC229C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872" y="3573956"/>
              <a:ext cx="2849716" cy="44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Firebase 能做什么？ | GA小站">
              <a:extLst>
                <a:ext uri="{FF2B5EF4-FFF2-40B4-BE49-F238E27FC236}">
                  <a16:creationId xmlns:a16="http://schemas.microsoft.com/office/drawing/2014/main" id="{AD86502F-8C1A-9F63-9336-0170A9AD0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9" b="22163"/>
            <a:stretch/>
          </p:blipFill>
          <p:spPr bwMode="auto">
            <a:xfrm>
              <a:off x="8761980" y="829056"/>
              <a:ext cx="2271156" cy="67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ocker">
              <a:extLst>
                <a:ext uri="{FF2B5EF4-FFF2-40B4-BE49-F238E27FC236}">
                  <a16:creationId xmlns:a16="http://schemas.microsoft.com/office/drawing/2014/main" id="{1BE74D74-C694-BDA7-1D24-4059D6F67C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4" b="7512"/>
            <a:stretch/>
          </p:blipFill>
          <p:spPr bwMode="auto">
            <a:xfrm>
              <a:off x="8603044" y="2136348"/>
              <a:ext cx="2719372" cy="80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19E799BC-38A5-D795-A58F-07B32B95E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146" y="4645387"/>
              <a:ext cx="2487168" cy="59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81BA65D-8AFD-9F3A-48DE-80A81951A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74529"/>
              </p:ext>
            </p:extLst>
          </p:nvPr>
        </p:nvGraphicFramePr>
        <p:xfrm>
          <a:off x="1224036" y="1928271"/>
          <a:ext cx="5891900" cy="407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218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16D6-F3DF-8854-4632-7FE5E0B7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64730"/>
            <a:ext cx="3886200" cy="2302851"/>
          </a:xfrm>
        </p:spPr>
        <p:txBody>
          <a:bodyPr/>
          <a:lstStyle/>
          <a:p>
            <a:r>
              <a:rPr lang="en-US" sz="4000" err="1"/>
              <a:t>Diagramme</a:t>
            </a:r>
            <a:r>
              <a:rPr lang="en-US" sz="4000"/>
              <a:t> </a:t>
            </a:r>
            <a:r>
              <a:rPr lang="en-US" sz="4000" err="1"/>
              <a:t>d'Infrastructure</a:t>
            </a:r>
            <a:endParaRPr lang="fr-FR" sz="40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6ABB79-5081-FB98-79D3-B8CA0131F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fr-FR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C30DDFBD-8DED-381C-285D-40A6D2F28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9559" y="0"/>
            <a:ext cx="4903555" cy="6912143"/>
          </a:xfrm>
        </p:spPr>
      </p:pic>
    </p:spTree>
    <p:extLst>
      <p:ext uri="{BB962C8B-B14F-4D97-AF65-F5344CB8AC3E}">
        <p14:creationId xmlns:p14="http://schemas.microsoft.com/office/powerpoint/2010/main" val="335452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5AAC-2C05-C5E1-8E24-AA79DC87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-421854"/>
            <a:ext cx="9779183" cy="1744415"/>
          </a:xfrm>
        </p:spPr>
        <p:txBody>
          <a:bodyPr/>
          <a:lstStyle/>
          <a:p>
            <a:r>
              <a:rPr lang="en-US"/>
              <a:t>CI/CD</a:t>
            </a:r>
            <a:endParaRPr lang="en-D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6FB381-AA2D-AB35-8D34-02711873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31DB39-04FF-BA7E-FCF6-1278EBD23855}"/>
              </a:ext>
            </a:extLst>
          </p:cNvPr>
          <p:cNvGrpSpPr/>
          <p:nvPr/>
        </p:nvGrpSpPr>
        <p:grpSpPr>
          <a:xfrm>
            <a:off x="8900064" y="853588"/>
            <a:ext cx="2506424" cy="4472295"/>
            <a:chOff x="8900064" y="929788"/>
            <a:chExt cx="2506424" cy="4472295"/>
          </a:xfrm>
        </p:grpSpPr>
        <p:pic>
          <p:nvPicPr>
            <p:cNvPr id="4100" name="Picture 4" descr="GitHub Actions 101 - PISQUARE">
              <a:extLst>
                <a:ext uri="{FF2B5EF4-FFF2-40B4-BE49-F238E27FC236}">
                  <a16:creationId xmlns:a16="http://schemas.microsoft.com/office/drawing/2014/main" id="{E1F64FBA-0BF8-25BD-B282-A2B21B53F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5"/>
            <a:stretch/>
          </p:blipFill>
          <p:spPr bwMode="auto">
            <a:xfrm>
              <a:off x="8900064" y="2266532"/>
              <a:ext cx="2506424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GitHub Logo, symbol, meaning, history, PNG, brand">
              <a:extLst>
                <a:ext uri="{FF2B5EF4-FFF2-40B4-BE49-F238E27FC236}">
                  <a16:creationId xmlns:a16="http://schemas.microsoft.com/office/drawing/2014/main" id="{528BB128-9D07-C3C3-5A82-1198EE3FC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450" y="929788"/>
              <a:ext cx="1629597" cy="916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CP— Cloud Run a fully managed compute platform | by Ryan Arjun | Medium">
              <a:extLst>
                <a:ext uri="{FF2B5EF4-FFF2-40B4-BE49-F238E27FC236}">
                  <a16:creationId xmlns:a16="http://schemas.microsoft.com/office/drawing/2014/main" id="{6293F013-6CCD-1CB2-D233-6B4AEE2A2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2431" y="3905828"/>
              <a:ext cx="1521689" cy="538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oogle 提供の gcloud CLI Docker イメージを独自の Artifact Registry にプッシュする |  DevelopersIO">
              <a:extLst>
                <a:ext uri="{FF2B5EF4-FFF2-40B4-BE49-F238E27FC236}">
                  <a16:creationId xmlns:a16="http://schemas.microsoft.com/office/drawing/2014/main" id="{D3276B4B-DF75-C7C5-BD14-8AADDC6831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20" b="25564"/>
            <a:stretch/>
          </p:blipFill>
          <p:spPr bwMode="auto">
            <a:xfrm>
              <a:off x="9019842" y="4864004"/>
              <a:ext cx="2198602" cy="538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D4A588-20A2-0573-C341-AF86A10AA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56267"/>
              </p:ext>
            </p:extLst>
          </p:nvPr>
        </p:nvGraphicFramePr>
        <p:xfrm>
          <a:off x="1277880" y="1770236"/>
          <a:ext cx="6311899" cy="42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171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42F1-5933-2E35-6226-61AA90A6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33" y="897549"/>
            <a:ext cx="3769752" cy="1744415"/>
          </a:xfrm>
        </p:spPr>
        <p:txBody>
          <a:bodyPr/>
          <a:lstStyle/>
          <a:p>
            <a:r>
              <a:rPr lang="en-US" err="1"/>
              <a:t>Diagramme</a:t>
            </a:r>
            <a:r>
              <a:rPr lang="en-US"/>
              <a:t> CI/CD</a:t>
            </a:r>
            <a:endParaRPr lang="en-D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57CE2E-A4B8-308F-32EA-7E051DC0F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fr-FR"/>
          </a:p>
        </p:txBody>
      </p:sp>
      <p:pic>
        <p:nvPicPr>
          <p:cNvPr id="6" name="Picture 5" descr="A diagram of a software development process&#10;&#10;Description automatically generated">
            <a:extLst>
              <a:ext uri="{FF2B5EF4-FFF2-40B4-BE49-F238E27FC236}">
                <a16:creationId xmlns:a16="http://schemas.microsoft.com/office/drawing/2014/main" id="{B2A36D31-902D-597A-3C8C-F831DC23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10" y="-38253"/>
            <a:ext cx="4919420" cy="69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9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texte, avion, capture d’écran, Compositing numérique&#10;&#10;Description générée automatiquement">
            <a:extLst>
              <a:ext uri="{FF2B5EF4-FFF2-40B4-BE49-F238E27FC236}">
                <a16:creationId xmlns:a16="http://schemas.microsoft.com/office/drawing/2014/main" id="{0783B360-B8DB-7078-4B98-A8B3E43B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94" y="1126815"/>
            <a:ext cx="10824893" cy="5321945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E063C5-6BFE-B7F4-ACDF-3FEB9144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6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0871-C120-0375-E0B8-82BD670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anchor="ctr">
            <a:normAutofit/>
          </a:bodyPr>
          <a:lstStyle/>
          <a:p>
            <a:r>
              <a:rPr lang="en-GB"/>
              <a:t>Conclusion &amp;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E3485-8CCD-6CAA-7761-1C5D1FC5A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9" name="Content Placeholder 5" descr="A person pointing at a graph&#10;&#10;Description automatically generated">
            <a:extLst>
              <a:ext uri="{FF2B5EF4-FFF2-40B4-BE49-F238E27FC236}">
                <a16:creationId xmlns:a16="http://schemas.microsoft.com/office/drawing/2014/main" id="{D4B2ADF7-8F83-4AFA-FBEF-3630BC0B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06" y="1745456"/>
            <a:ext cx="3367087" cy="33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2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313" y="3430412"/>
            <a:ext cx="9654371" cy="12533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Merci pour </a:t>
            </a:r>
            <a:r>
              <a:rPr lang="en-US" err="1"/>
              <a:t>votre</a:t>
            </a:r>
            <a:r>
              <a:rPr lang="en-US"/>
              <a:t> attention !</a:t>
            </a:r>
          </a:p>
        </p:txBody>
      </p:sp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491C0F1-4F61-C1A2-0C33-65193833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71" y="259933"/>
            <a:ext cx="1630279" cy="653215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0248F9A4-4A3F-61D1-1B47-A9D034A22381}"/>
              </a:ext>
            </a:extLst>
          </p:cNvPr>
          <p:cNvSpPr txBox="1"/>
          <p:nvPr/>
        </p:nvSpPr>
        <p:spPr>
          <a:xfrm>
            <a:off x="8991600" y="5091772"/>
            <a:ext cx="206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Pascal </a:t>
            </a:r>
            <a:r>
              <a:rPr lang="en-US" err="1"/>
              <a:t>Rohart</a:t>
            </a:r>
            <a:endParaRPr lang="en-US"/>
          </a:p>
          <a:p>
            <a:r>
              <a:rPr lang="en-US"/>
              <a:t>Dorian </a:t>
            </a:r>
            <a:r>
              <a:rPr lang="en-US" err="1"/>
              <a:t>Gruny</a:t>
            </a:r>
            <a:endParaRPr lang="en-US"/>
          </a:p>
          <a:p>
            <a:r>
              <a:rPr lang="en-US"/>
              <a:t>Laetitia </a:t>
            </a:r>
            <a:r>
              <a:rPr lang="en-US" err="1"/>
              <a:t>Magniez</a:t>
            </a:r>
            <a:endParaRPr lang="en-US"/>
          </a:p>
          <a:p>
            <a:r>
              <a:rPr lang="en-US"/>
              <a:t>Noah Gallo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5801E-FAFF-7537-DDBC-67CF0F57D7F2}"/>
              </a:ext>
            </a:extLst>
          </p:cNvPr>
          <p:cNvSpPr txBox="1"/>
          <p:nvPr/>
        </p:nvSpPr>
        <p:spPr>
          <a:xfrm>
            <a:off x="2272895" y="5368772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Projet</a:t>
            </a:r>
            <a:r>
              <a:rPr lang="en-US"/>
              <a:t> </a:t>
            </a:r>
            <a:r>
              <a:rPr lang="en-US" err="1"/>
              <a:t>Thématique</a:t>
            </a:r>
            <a:endParaRPr lang="en-US"/>
          </a:p>
          <a:p>
            <a:r>
              <a:rPr lang="en-US"/>
              <a:t>Master CCM</a:t>
            </a: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err="1"/>
              <a:t>Sommaire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9B3845-35C4-1E16-2A7D-BD592C9ED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145045"/>
              </p:ext>
            </p:extLst>
          </p:nvPr>
        </p:nvGraphicFramePr>
        <p:xfrm>
          <a:off x="934685" y="2094086"/>
          <a:ext cx="6379439" cy="425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AEEB578C-2AFE-897D-5298-51723A3D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585C-4B18-FEE5-59D0-B334BA6A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anchor="ctr">
            <a:normAutofit/>
          </a:bodyPr>
          <a:lstStyle/>
          <a:p>
            <a:r>
              <a:rPr lang="en-US"/>
              <a:t>Introduction</a:t>
            </a:r>
            <a:endParaRPr lang="fr-FR"/>
          </a:p>
        </p:txBody>
      </p:sp>
      <p:pic>
        <p:nvPicPr>
          <p:cNvPr id="3" name="Image 2" descr="Une image contenant Graphique, clipart, graphisme, capture d’écran&#10;&#10;Description générée automatiquement">
            <a:extLst>
              <a:ext uri="{FF2B5EF4-FFF2-40B4-BE49-F238E27FC236}">
                <a16:creationId xmlns:a16="http://schemas.microsoft.com/office/drawing/2014/main" id="{A9AD2E26-B307-7413-C588-0D48E477A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164" y="1368137"/>
            <a:ext cx="4114800" cy="41148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4546A3-4D88-1A91-1678-DCA10BB2D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01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97AA05-5E64-BE61-9A49-2209C73E5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96ECAE-1E5A-C469-65F3-98016BDE05AF}"/>
              </a:ext>
            </a:extLst>
          </p:cNvPr>
          <p:cNvSpPr txBox="1"/>
          <p:nvPr/>
        </p:nvSpPr>
        <p:spPr>
          <a:xfrm>
            <a:off x="4352122" y="2883091"/>
            <a:ext cx="37697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solidFill>
                  <a:srgbClr val="0070C0"/>
                </a:solidFill>
              </a:rPr>
              <a:t>Un projet qui nous motive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8B6F73-BA8C-E491-76BC-BE43890A3A26}"/>
              </a:ext>
            </a:extLst>
          </p:cNvPr>
          <p:cNvSpPr txBox="1"/>
          <p:nvPr/>
        </p:nvSpPr>
        <p:spPr>
          <a:xfrm>
            <a:off x="8830018" y="2881255"/>
            <a:ext cx="28781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Utilisation de nombreuses technologies</a:t>
            </a:r>
          </a:p>
        </p:txBody>
      </p:sp>
      <p:pic>
        <p:nvPicPr>
          <p:cNvPr id="12" name="Image 11" descr="Une image contenant capture d’écran, cercle, horloge, symbole&#10;&#10;Description générée automatiquement">
            <a:extLst>
              <a:ext uri="{FF2B5EF4-FFF2-40B4-BE49-F238E27FC236}">
                <a16:creationId xmlns:a16="http://schemas.microsoft.com/office/drawing/2014/main" id="{478C792A-521C-8EA4-938F-65963F75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72" y="1266021"/>
            <a:ext cx="1608463" cy="161764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6F54F8-88AB-F2A2-922A-0CE35FE83750}"/>
              </a:ext>
            </a:extLst>
          </p:cNvPr>
          <p:cNvSpPr txBox="1"/>
          <p:nvPr/>
        </p:nvSpPr>
        <p:spPr>
          <a:xfrm>
            <a:off x="1707855" y="2968755"/>
            <a:ext cx="12462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Ambitieux</a:t>
            </a:r>
          </a:p>
        </p:txBody>
      </p:sp>
      <p:pic>
        <p:nvPicPr>
          <p:cNvPr id="14" name="Image 13" descr="Une image contenant cercle, capture d’écran, Graphique, horloge&#10;&#10;Description générée automatiquement">
            <a:extLst>
              <a:ext uri="{FF2B5EF4-FFF2-40B4-BE49-F238E27FC236}">
                <a16:creationId xmlns:a16="http://schemas.microsoft.com/office/drawing/2014/main" id="{91CC4257-1BB4-E267-99F1-A15239A8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444" y="1266022"/>
            <a:ext cx="1434030" cy="1443211"/>
          </a:xfrm>
          <a:prstGeom prst="rect">
            <a:avLst/>
          </a:prstGeom>
        </p:spPr>
      </p:pic>
      <p:pic>
        <p:nvPicPr>
          <p:cNvPr id="15" name="Image 14" descr="Une image contenant capture d’écran, Graphique, clipart, graphisme&#10;&#10;Description générée automatiquement">
            <a:extLst>
              <a:ext uri="{FF2B5EF4-FFF2-40B4-BE49-F238E27FC236}">
                <a16:creationId xmlns:a16="http://schemas.microsoft.com/office/drawing/2014/main" id="{26FB9ECF-715E-9C45-3878-D554584D1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480" y="4093684"/>
            <a:ext cx="1562560" cy="155337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A465CE0-6019-AAFD-3BED-10CF6E275C38}"/>
              </a:ext>
            </a:extLst>
          </p:cNvPr>
          <p:cNvSpPr txBox="1"/>
          <p:nvPr/>
        </p:nvSpPr>
        <p:spPr>
          <a:xfrm>
            <a:off x="6436049" y="4550860"/>
            <a:ext cx="20247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Adapter au niveau de chacun</a:t>
            </a:r>
          </a:p>
        </p:txBody>
      </p:sp>
      <p:pic>
        <p:nvPicPr>
          <p:cNvPr id="3" name="Image 2" descr="Une image contenant Police, Graphique, cercle, logo&#10;&#10;Description générée automatiquement">
            <a:extLst>
              <a:ext uri="{FF2B5EF4-FFF2-40B4-BE49-F238E27FC236}">
                <a16:creationId xmlns:a16="http://schemas.microsoft.com/office/drawing/2014/main" id="{C97B96A2-9869-BEA7-D305-7E307085E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695" y="1018142"/>
            <a:ext cx="1985834" cy="17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4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585C-4B18-FEE5-59D0-B334BA6A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anchor="ctr">
            <a:normAutofit/>
          </a:bodyPr>
          <a:lstStyle/>
          <a:p>
            <a:r>
              <a:rPr lang="en-US"/>
              <a:t>Quels </a:t>
            </a:r>
            <a:r>
              <a:rPr lang="en-US" err="1"/>
              <a:t>sont</a:t>
            </a:r>
            <a:r>
              <a:rPr lang="en-US"/>
              <a:t> les </a:t>
            </a:r>
            <a:r>
              <a:rPr lang="en-US" err="1"/>
              <a:t>objectifs</a:t>
            </a:r>
            <a:r>
              <a:rPr lang="en-US"/>
              <a:t> ?</a:t>
            </a:r>
            <a:endParaRPr lang="en-DE"/>
          </a:p>
        </p:txBody>
      </p:sp>
      <p:pic>
        <p:nvPicPr>
          <p:cNvPr id="2052" name="Picture 4" descr="Goal - Free business icons">
            <a:extLst>
              <a:ext uri="{FF2B5EF4-FFF2-40B4-BE49-F238E27FC236}">
                <a16:creationId xmlns:a16="http://schemas.microsoft.com/office/drawing/2014/main" id="{31E04CF2-88EB-3E7E-EF22-06E0DAF8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99" y="1423987"/>
            <a:ext cx="40100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74C81A-0333-364E-9CD5-54F33DA9E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8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7B3CB3-ECBD-3823-5055-73F14C2F1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5D67AD-59F5-0087-974F-CE3BCE6413B5}"/>
              </a:ext>
            </a:extLst>
          </p:cNvPr>
          <p:cNvSpPr txBox="1"/>
          <p:nvPr/>
        </p:nvSpPr>
        <p:spPr>
          <a:xfrm>
            <a:off x="2190930" y="3686421"/>
            <a:ext cx="15521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/>
              <a:t>Simplifier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023994-59AB-23F3-EBDA-E0FB8F17BCAA}"/>
              </a:ext>
            </a:extLst>
          </p:cNvPr>
          <p:cNvSpPr txBox="1"/>
          <p:nvPr/>
        </p:nvSpPr>
        <p:spPr>
          <a:xfrm>
            <a:off x="5756676" y="5300174"/>
            <a:ext cx="22131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/>
              <a:t>Multiplateforme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F1E709-0A0E-D7D3-E678-F4162C5180A9}"/>
              </a:ext>
            </a:extLst>
          </p:cNvPr>
          <p:cNvSpPr txBox="1"/>
          <p:nvPr/>
        </p:nvSpPr>
        <p:spPr>
          <a:xfrm>
            <a:off x="1595392" y="650260"/>
            <a:ext cx="22284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/>
              <a:t>Objectifs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2CC258-F91B-084D-3281-8AE3481D4063}"/>
              </a:ext>
            </a:extLst>
          </p:cNvPr>
          <p:cNvSpPr txBox="1"/>
          <p:nvPr/>
        </p:nvSpPr>
        <p:spPr>
          <a:xfrm>
            <a:off x="8703929" y="3087621"/>
            <a:ext cx="19409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/>
              <a:t>Apprentissage</a:t>
            </a:r>
          </a:p>
        </p:txBody>
      </p:sp>
      <p:pic>
        <p:nvPicPr>
          <p:cNvPr id="8" name="Image 7" descr="Icône de Multiplateforme Generic color lineal-color">
            <a:extLst>
              <a:ext uri="{FF2B5EF4-FFF2-40B4-BE49-F238E27FC236}">
                <a16:creationId xmlns:a16="http://schemas.microsoft.com/office/drawing/2014/main" id="{53CD1A0C-447B-3A61-A902-5240F024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1" y="3304141"/>
            <a:ext cx="1819620" cy="1874706"/>
          </a:xfrm>
          <a:prstGeom prst="rect">
            <a:avLst/>
          </a:prstGeom>
        </p:spPr>
      </p:pic>
      <p:pic>
        <p:nvPicPr>
          <p:cNvPr id="9" name="Image 8" descr="Icône De La Pile De Livres Couvertures Rigides Colorées Symbole De ...">
            <a:extLst>
              <a:ext uri="{FF2B5EF4-FFF2-40B4-BE49-F238E27FC236}">
                <a16:creationId xmlns:a16="http://schemas.microsoft.com/office/drawing/2014/main" id="{810AC395-D99B-4EE1-FD52-5F0B3101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567" y="1071964"/>
            <a:ext cx="1932314" cy="1868050"/>
          </a:xfrm>
          <a:prstGeom prst="rect">
            <a:avLst/>
          </a:prstGeom>
        </p:spPr>
      </p:pic>
      <p:pic>
        <p:nvPicPr>
          <p:cNvPr id="10" name="Image 9" descr="Simplify Icon Bilder – Durchsuchen 27,220 Archivfotos, Vektorgrafiken ...">
            <a:extLst>
              <a:ext uri="{FF2B5EF4-FFF2-40B4-BE49-F238E27FC236}">
                <a16:creationId xmlns:a16="http://schemas.microsoft.com/office/drawing/2014/main" id="{38DAD524-B7A9-246B-7C7B-55DC15DB4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533" y="2008283"/>
            <a:ext cx="3322620" cy="1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CB1C10-4B4D-2EF8-CA3F-7CA95CC18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76D0E-564C-0311-9264-E5C3FB17B53F}"/>
              </a:ext>
            </a:extLst>
          </p:cNvPr>
          <p:cNvSpPr/>
          <p:nvPr/>
        </p:nvSpPr>
        <p:spPr>
          <a:xfrm>
            <a:off x="796714" y="1402929"/>
            <a:ext cx="5107781" cy="36552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1D4022-4157-A6E0-3058-23906EFDB23D}"/>
              </a:ext>
            </a:extLst>
          </p:cNvPr>
          <p:cNvSpPr txBox="1"/>
          <p:nvPr/>
        </p:nvSpPr>
        <p:spPr>
          <a:xfrm>
            <a:off x="895550" y="2869550"/>
            <a:ext cx="16697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Commentaires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F774C77D-F98D-4CEB-1656-2378C9A4CE60}"/>
              </a:ext>
            </a:extLst>
          </p:cNvPr>
          <p:cNvSpPr/>
          <p:nvPr/>
        </p:nvSpPr>
        <p:spPr>
          <a:xfrm>
            <a:off x="6262687" y="2759380"/>
            <a:ext cx="2237371" cy="10625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Police, Graphique, cercle, logo&#10;&#10;Description générée automatiquement">
            <a:extLst>
              <a:ext uri="{FF2B5EF4-FFF2-40B4-BE49-F238E27FC236}">
                <a16:creationId xmlns:a16="http://schemas.microsoft.com/office/drawing/2014/main" id="{B3A271DA-AB21-7AFB-0CDE-C8DAA2193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57" y="1523082"/>
            <a:ext cx="3693448" cy="342624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300BAFE-355E-1A3C-B68C-91E5D2086161}"/>
              </a:ext>
            </a:extLst>
          </p:cNvPr>
          <p:cNvSpPr txBox="1"/>
          <p:nvPr/>
        </p:nvSpPr>
        <p:spPr>
          <a:xfrm>
            <a:off x="4399606" y="2515009"/>
            <a:ext cx="1482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Google </a:t>
            </a:r>
            <a:r>
              <a:rPr lang="fr-FR" err="1"/>
              <a:t>Maps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33A433-E8C4-EBDB-7448-F2A1A222881A}"/>
              </a:ext>
            </a:extLst>
          </p:cNvPr>
          <p:cNvSpPr txBox="1"/>
          <p:nvPr/>
        </p:nvSpPr>
        <p:spPr>
          <a:xfrm>
            <a:off x="4137701" y="4689948"/>
            <a:ext cx="964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Tableur</a:t>
            </a:r>
          </a:p>
        </p:txBody>
      </p:sp>
      <p:pic>
        <p:nvPicPr>
          <p:cNvPr id="5" name="Image 4" descr="Une image contenant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94FD1AAF-08CA-89DB-FEEA-747B89BD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047" y="3120528"/>
            <a:ext cx="1773717" cy="1645187"/>
          </a:xfrm>
          <a:prstGeom prst="rect">
            <a:avLst/>
          </a:prstGeom>
        </p:spPr>
      </p:pic>
      <p:pic>
        <p:nvPicPr>
          <p:cNvPr id="6" name="Image 5" descr="Une image contenant Graphique, Caractère coloré, cercle, graphisme&#10;&#10;Description générée automatiquement">
            <a:extLst>
              <a:ext uri="{FF2B5EF4-FFF2-40B4-BE49-F238E27FC236}">
                <a16:creationId xmlns:a16="http://schemas.microsoft.com/office/drawing/2014/main" id="{0DC03968-DD15-5387-995D-E03E1B459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99" y="1596527"/>
            <a:ext cx="956632" cy="919909"/>
          </a:xfrm>
          <a:prstGeom prst="rect">
            <a:avLst/>
          </a:prstGeom>
        </p:spPr>
      </p:pic>
      <p:pic>
        <p:nvPicPr>
          <p:cNvPr id="8" name="Image 7" descr="Une image contenant capture d’écran, Téléphone mobile, conception&#10;&#10;Description générée automatiquement">
            <a:extLst>
              <a:ext uri="{FF2B5EF4-FFF2-40B4-BE49-F238E27FC236}">
                <a16:creationId xmlns:a16="http://schemas.microsoft.com/office/drawing/2014/main" id="{99B90816-9A98-963F-5FBC-E53B8AF4B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913" y="1523082"/>
            <a:ext cx="1470752" cy="140648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5FBC2B3-0340-C6C7-1145-108435421D61}"/>
              </a:ext>
            </a:extLst>
          </p:cNvPr>
          <p:cNvSpPr txBox="1"/>
          <p:nvPr/>
        </p:nvSpPr>
        <p:spPr>
          <a:xfrm>
            <a:off x="2944354" y="2936985"/>
            <a:ext cx="812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Avis</a:t>
            </a:r>
          </a:p>
        </p:txBody>
      </p:sp>
      <p:pic>
        <p:nvPicPr>
          <p:cNvPr id="18" name="Image 17" descr="Une image contenant Véhicule terrestre, véhicule, clipart, roue&#10;&#10;Description générée automatiquement">
            <a:extLst>
              <a:ext uri="{FF2B5EF4-FFF2-40B4-BE49-F238E27FC236}">
                <a16:creationId xmlns:a16="http://schemas.microsoft.com/office/drawing/2014/main" id="{27D7CA7D-B373-B391-91D0-EBD7BD0BF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033" y="3405130"/>
            <a:ext cx="1222873" cy="128713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BE5B1EA-611E-008A-B1A5-7C622D013299}"/>
              </a:ext>
            </a:extLst>
          </p:cNvPr>
          <p:cNvSpPr txBox="1"/>
          <p:nvPr/>
        </p:nvSpPr>
        <p:spPr>
          <a:xfrm>
            <a:off x="1803529" y="4692436"/>
            <a:ext cx="12232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Idées</a:t>
            </a:r>
          </a:p>
        </p:txBody>
      </p:sp>
      <p:pic>
        <p:nvPicPr>
          <p:cNvPr id="20" name="Image 19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21E5EEA6-6933-DD22-F24B-7A13A9567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720" y="1761781"/>
            <a:ext cx="1204511" cy="11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5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585C-4B18-FEE5-59D0-B334BA6A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anchor="ctr">
            <a:normAutofit/>
          </a:bodyPr>
          <a:lstStyle/>
          <a:p>
            <a:r>
              <a:rPr lang="en-US">
                <a:cs typeface="Calibri"/>
              </a:rPr>
              <a:t>Planification et organisation</a:t>
            </a:r>
          </a:p>
        </p:txBody>
      </p:sp>
      <p:pic>
        <p:nvPicPr>
          <p:cNvPr id="5122" name="Picture 2" descr="Planning - Free time and date icons">
            <a:extLst>
              <a:ext uri="{FF2B5EF4-FFF2-40B4-BE49-F238E27FC236}">
                <a16:creationId xmlns:a16="http://schemas.microsoft.com/office/drawing/2014/main" id="{65BBAE8E-4164-DF11-FD35-E0504AC8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38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5BADDC-15E7-5A33-CFAA-0325D9C0E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0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73CAAA-487F-A8FD-8B53-8537E96A0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E7E73A-6C48-D590-E879-ABF75BFCD1DA}"/>
              </a:ext>
            </a:extLst>
          </p:cNvPr>
          <p:cNvSpPr txBox="1"/>
          <p:nvPr/>
        </p:nvSpPr>
        <p:spPr>
          <a:xfrm>
            <a:off x="1875691" y="3575538"/>
            <a:ext cx="111369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/>
              <a:t>Discord</a:t>
            </a:r>
          </a:p>
        </p:txBody>
      </p:sp>
      <p:pic>
        <p:nvPicPr>
          <p:cNvPr id="7" name="Image 6" descr="Réunion Des Hommes D'affaires Autour D'une Horloge-table Illustration ...">
            <a:extLst>
              <a:ext uri="{FF2B5EF4-FFF2-40B4-BE49-F238E27FC236}">
                <a16:creationId xmlns:a16="http://schemas.microsoft.com/office/drawing/2014/main" id="{CEAD2F89-5891-AC84-ED99-699C0292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99" t="3090" r="10695" b="9934"/>
          <a:stretch/>
        </p:blipFill>
        <p:spPr>
          <a:xfrm>
            <a:off x="4734710" y="3867514"/>
            <a:ext cx="2719772" cy="2498313"/>
          </a:xfrm>
          <a:prstGeom prst="rect">
            <a:avLst/>
          </a:prstGeom>
        </p:spPr>
      </p:pic>
      <p:pic>
        <p:nvPicPr>
          <p:cNvPr id="8" name="Image 7" descr="Pull Request Icon - Free Transparent PNG Download - PNGkey">
            <a:extLst>
              <a:ext uri="{FF2B5EF4-FFF2-40B4-BE49-F238E27FC236}">
                <a16:creationId xmlns:a16="http://schemas.microsoft.com/office/drawing/2014/main" id="{118AF9ED-3791-6788-B780-045BA130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4" y="2392796"/>
            <a:ext cx="973014" cy="1129903"/>
          </a:xfrm>
          <a:prstGeom prst="rect">
            <a:avLst/>
          </a:prstGeom>
        </p:spPr>
      </p:pic>
      <p:pic>
        <p:nvPicPr>
          <p:cNvPr id="3" name="Image 2" descr="Discord Logo - PNG y Vector">
            <a:extLst>
              <a:ext uri="{FF2B5EF4-FFF2-40B4-BE49-F238E27FC236}">
                <a16:creationId xmlns:a16="http://schemas.microsoft.com/office/drawing/2014/main" id="{A2F75B80-36DA-29E3-F801-47C96D77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72" y="2350471"/>
            <a:ext cx="1230928" cy="12192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0E50092-D970-ACA0-2AB1-45815D27BC67}"/>
              </a:ext>
            </a:extLst>
          </p:cNvPr>
          <p:cNvSpPr txBox="1"/>
          <p:nvPr/>
        </p:nvSpPr>
        <p:spPr>
          <a:xfrm>
            <a:off x="8578608" y="3577518"/>
            <a:ext cx="1513266" cy="4092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/>
              <a:t>Pull </a:t>
            </a:r>
            <a:r>
              <a:rPr lang="fr-FR" sz="2000" b="1" err="1"/>
              <a:t>request</a:t>
            </a:r>
            <a:endParaRPr lang="fr-FR" sz="2000" b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64B51E-EE06-8B1D-CD0B-22DB138BBE8A}"/>
              </a:ext>
            </a:extLst>
          </p:cNvPr>
          <p:cNvSpPr txBox="1"/>
          <p:nvPr/>
        </p:nvSpPr>
        <p:spPr>
          <a:xfrm>
            <a:off x="1111249" y="370416"/>
            <a:ext cx="26669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/>
              <a:t>Organisation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F92639-08AB-08EF-CED2-4F8AB307356C}"/>
              </a:ext>
            </a:extLst>
          </p:cNvPr>
          <p:cNvSpPr txBox="1"/>
          <p:nvPr/>
        </p:nvSpPr>
        <p:spPr>
          <a:xfrm>
            <a:off x="3779573" y="1566334"/>
            <a:ext cx="4489977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>
                <a:ea typeface="+mn-lt"/>
                <a:cs typeface="+mn-lt"/>
              </a:rPr>
              <a:t>Réunion hebdomadaire</a:t>
            </a:r>
            <a:endParaRPr lang="fr-FR" sz="2400"/>
          </a:p>
          <a:p>
            <a:pPr marL="342900" indent="-342900">
              <a:buFont typeface="Arial"/>
              <a:buChar char="•"/>
            </a:pPr>
            <a:r>
              <a:rPr lang="fr-FR" sz="2400"/>
              <a:t>Communication régulière sur un serveur discord dédié</a:t>
            </a:r>
          </a:p>
          <a:p>
            <a:pPr marL="342900" indent="-342900">
              <a:buFont typeface="Arial"/>
              <a:buChar char="•"/>
            </a:pPr>
            <a:r>
              <a:rPr lang="fr-FR" sz="2400"/>
              <a:t>Validation des pulls par un autre membre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42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98C35-9ECE-4425-BCBA-00E118C705CE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{877807BC-A428-4B5F-B4E6-6DFFA504BD28}tf45331398_win32</Template>
  <TotalTime>0</TotalTime>
  <Words>1496</Words>
  <Application>Microsoft Office PowerPoint</Application>
  <PresentationFormat>Widescreen</PresentationFormat>
  <Paragraphs>155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Tenorite</vt:lpstr>
      <vt:lpstr>Custom</vt:lpstr>
      <vt:lpstr>PowerPoint Presentation</vt:lpstr>
      <vt:lpstr>Sommaire</vt:lpstr>
      <vt:lpstr>Introduction</vt:lpstr>
      <vt:lpstr>PowerPoint Presentation</vt:lpstr>
      <vt:lpstr>Quels sont les objectifs ?</vt:lpstr>
      <vt:lpstr>PowerPoint Presentation</vt:lpstr>
      <vt:lpstr>PowerPoint Presentation</vt:lpstr>
      <vt:lpstr>Planification et organisation</vt:lpstr>
      <vt:lpstr>PowerPoint Presentation</vt:lpstr>
      <vt:lpstr>PowerPoint Presentation</vt:lpstr>
      <vt:lpstr>Technologies utilisées</vt:lpstr>
      <vt:lpstr>Développement</vt:lpstr>
      <vt:lpstr>Infrastructure</vt:lpstr>
      <vt:lpstr>Diagramme d'Infrastructure</vt:lpstr>
      <vt:lpstr>CI/CD</vt:lpstr>
      <vt:lpstr>Diagramme CI/CD</vt:lpstr>
      <vt:lpstr>PowerPoint Presentation</vt:lpstr>
      <vt:lpstr>Conclusion &amp; Vision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G</dc:creator>
  <cp:lastModifiedBy>Noah G</cp:lastModifiedBy>
  <cp:revision>1</cp:revision>
  <dcterms:created xsi:type="dcterms:W3CDTF">2024-11-20T19:22:47Z</dcterms:created>
  <dcterms:modified xsi:type="dcterms:W3CDTF">2024-12-09T15:07:53Z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